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1397" r:id="rId2"/>
    <p:sldId id="1398" r:id="rId3"/>
    <p:sldId id="1399" r:id="rId4"/>
    <p:sldId id="1400" r:id="rId5"/>
    <p:sldId id="1401" r:id="rId6"/>
    <p:sldId id="1402" r:id="rId7"/>
    <p:sldId id="1403" r:id="rId8"/>
    <p:sldId id="1404" r:id="rId9"/>
    <p:sldId id="1405" r:id="rId10"/>
    <p:sldId id="1406" r:id="rId11"/>
    <p:sldId id="1407" r:id="rId12"/>
    <p:sldId id="1408" r:id="rId13"/>
    <p:sldId id="1409" r:id="rId14"/>
    <p:sldId id="1410" r:id="rId15"/>
    <p:sldId id="1411" r:id="rId16"/>
    <p:sldId id="1425" r:id="rId17"/>
    <p:sldId id="1426" r:id="rId18"/>
    <p:sldId id="1427" r:id="rId19"/>
    <p:sldId id="1415" r:id="rId20"/>
    <p:sldId id="1416" r:id="rId21"/>
    <p:sldId id="1417" r:id="rId22"/>
    <p:sldId id="1418" r:id="rId23"/>
    <p:sldId id="1419" r:id="rId24"/>
    <p:sldId id="1420" r:id="rId25"/>
    <p:sldId id="1421" r:id="rId26"/>
    <p:sldId id="1422" r:id="rId27"/>
    <p:sldId id="1423" r:id="rId28"/>
    <p:sldId id="1424" r:id="rId29"/>
  </p:sldIdLst>
  <p:sldSz cx="10160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lvl9pPr>
  </p:defaultTextStyle>
  <p:extLst>
    <p:ext uri="{EFAFB233-063F-42B5-8137-9DF3F51BA10A}">
      <p15:sldGuideLst xmlns:p15="http://schemas.microsoft.com/office/powerpoint/2012/main">
        <p15:guide id="1" orient="horz" pos="1800" userDrawn="1">
          <p15:clr>
            <a:srgbClr val="A4A3A4"/>
          </p15:clr>
        </p15:guide>
        <p15:guide id="2" pos="3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E7E7E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D4D4D5"/>
          </a:solidFill>
        </a:fill>
      </a:tcStyle>
    </a:wholeTbl>
    <a:band2H>
      <a:tcTxStyle/>
      <a:tcStyle>
        <a:tcBdr/>
        <a:fill>
          <a:solidFill>
            <a:srgbClr val="EBEBEB"/>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E5E5E6"/>
          </a:solidFill>
        </a:fill>
      </a:tcStyle>
    </a:wholeTbl>
    <a:band2H>
      <a:tcTxStyle/>
      <a:tcStyle>
        <a:tcBdr/>
        <a:fill>
          <a:solidFill>
            <a:srgbClr val="F2F2F3"/>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CD2DD"/>
          </a:solidFill>
        </a:fill>
      </a:tcStyle>
    </a:wholeTbl>
    <a:band2H>
      <a:tcTxStyle/>
      <a:tcStyle>
        <a:tcBdr/>
        <a:fill>
          <a:solidFill>
            <a:srgbClr val="E7EAEF"/>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lumOff val="44000"/>
            </a:schemeClr>
          </a:solidFill>
        </a:fill>
      </a:tcStyle>
    </a:band2H>
    <a:firstCol>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lumOff val="44000"/>
            </a:schemeClr>
          </a:solidFill>
        </a:fill>
      </a:tcStyle>
    </a:lastRow>
    <a:firstRow>
      <a:tcTxStyle b="on" i="off">
        <a:fontRef idx="major">
          <a:schemeClr val="accent5">
            <a:lumOff val="44000"/>
          </a:schemeClr>
        </a:fontRef>
        <a:schemeClr val="accent5">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Col>
    <a:la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38100" cap="flat">
              <a:solidFill>
                <a:schemeClr val="accent5">
                  <a:lumOff val="44000"/>
                </a:schemeClr>
              </a:solidFill>
              <a:prstDash val="solid"/>
              <a:round/>
            </a:ln>
          </a:top>
          <a:bottom>
            <a:ln w="127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lastRow>
    <a:firstRow>
      <a:tcTxStyle b="on" i="off">
        <a:fontRef idx="major">
          <a:schemeClr val="accent5">
            <a:lumOff val="44000"/>
          </a:schemeClr>
        </a:fontRef>
        <a:schemeClr val="accent5">
          <a:lumOff val="44000"/>
        </a:schemeClr>
      </a:tcTxStyle>
      <a:tcStyle>
        <a:tcBdr>
          <a:left>
            <a:ln w="12700" cap="flat">
              <a:solidFill>
                <a:schemeClr val="accent5">
                  <a:lumOff val="44000"/>
                </a:schemeClr>
              </a:solidFill>
              <a:prstDash val="solid"/>
              <a:round/>
            </a:ln>
          </a:left>
          <a:right>
            <a:ln w="12700" cap="flat">
              <a:solidFill>
                <a:schemeClr val="accent5">
                  <a:lumOff val="44000"/>
                </a:schemeClr>
              </a:solidFill>
              <a:prstDash val="solid"/>
              <a:round/>
            </a:ln>
          </a:right>
          <a:top>
            <a:ln w="12700" cap="flat">
              <a:solidFill>
                <a:schemeClr val="accent5">
                  <a:lumOff val="44000"/>
                </a:schemeClr>
              </a:solidFill>
              <a:prstDash val="solid"/>
              <a:round/>
            </a:ln>
          </a:top>
          <a:bottom>
            <a:ln w="38100" cap="flat">
              <a:solidFill>
                <a:schemeClr val="accent5">
                  <a:lumOff val="44000"/>
                </a:schemeClr>
              </a:solidFill>
              <a:prstDash val="solid"/>
              <a:round/>
            </a:ln>
          </a:bottom>
          <a:insideH>
            <a:ln w="12700" cap="flat">
              <a:solidFill>
                <a:schemeClr val="accent5">
                  <a:lumOff val="44000"/>
                </a:schemeClr>
              </a:solidFill>
              <a:prstDash val="solid"/>
              <a:round/>
            </a:ln>
          </a:insideH>
          <a:insideV>
            <a:ln w="12700" cap="flat">
              <a:solidFill>
                <a:schemeClr val="accent5">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9" autoAdjust="0"/>
    <p:restoredTop sz="94650"/>
  </p:normalViewPr>
  <p:slideViewPr>
    <p:cSldViewPr snapToGrid="0" snapToObjects="1" showGuides="1">
      <p:cViewPr varScale="1">
        <p:scale>
          <a:sx n="93" d="100"/>
          <a:sy n="93" d="100"/>
        </p:scale>
        <p:origin x="216" y="84"/>
      </p:cViewPr>
      <p:guideLst>
        <p:guide orient="horz" pos="1800"/>
        <p:guide pos="32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xfrm>
            <a:off x="1143000" y="685800"/>
            <a:ext cx="4572000" cy="3429000"/>
          </a:xfrm>
          <a:prstGeom prst="rect">
            <a:avLst/>
          </a:prstGeom>
        </p:spPr>
        <p:txBody>
          <a:bodyPr/>
          <a:lstStyle/>
          <a:p>
            <a:endParaRPr/>
          </a:p>
        </p:txBody>
      </p:sp>
      <p:sp>
        <p:nvSpPr>
          <p:cNvPr id="927" name="Shape 9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Porsche Next TT"/>
      </a:defRPr>
    </a:lvl1pPr>
    <a:lvl2pPr indent="228600" latinLnBrk="0">
      <a:defRPr sz="1200">
        <a:latin typeface="+mj-lt"/>
        <a:ea typeface="+mj-ea"/>
        <a:cs typeface="+mj-cs"/>
        <a:sym typeface="Porsche Next TT"/>
      </a:defRPr>
    </a:lvl2pPr>
    <a:lvl3pPr indent="457200" latinLnBrk="0">
      <a:defRPr sz="1200">
        <a:latin typeface="+mj-lt"/>
        <a:ea typeface="+mj-ea"/>
        <a:cs typeface="+mj-cs"/>
        <a:sym typeface="Porsche Next TT"/>
      </a:defRPr>
    </a:lvl3pPr>
    <a:lvl4pPr indent="685800" latinLnBrk="0">
      <a:defRPr sz="1200">
        <a:latin typeface="+mj-lt"/>
        <a:ea typeface="+mj-ea"/>
        <a:cs typeface="+mj-cs"/>
        <a:sym typeface="Porsche Next TT"/>
      </a:defRPr>
    </a:lvl4pPr>
    <a:lvl5pPr indent="914400" latinLnBrk="0">
      <a:defRPr sz="1200">
        <a:latin typeface="+mj-lt"/>
        <a:ea typeface="+mj-ea"/>
        <a:cs typeface="+mj-cs"/>
        <a:sym typeface="Porsche Next TT"/>
      </a:defRPr>
    </a:lvl5pPr>
    <a:lvl6pPr indent="1143000" latinLnBrk="0">
      <a:defRPr sz="1200">
        <a:latin typeface="+mj-lt"/>
        <a:ea typeface="+mj-ea"/>
        <a:cs typeface="+mj-cs"/>
        <a:sym typeface="Porsche Next TT"/>
      </a:defRPr>
    </a:lvl6pPr>
    <a:lvl7pPr indent="1371600" latinLnBrk="0">
      <a:defRPr sz="1200">
        <a:latin typeface="+mj-lt"/>
        <a:ea typeface="+mj-ea"/>
        <a:cs typeface="+mj-cs"/>
        <a:sym typeface="Porsche Next TT"/>
      </a:defRPr>
    </a:lvl7pPr>
    <a:lvl8pPr indent="1600200" latinLnBrk="0">
      <a:defRPr sz="1200">
        <a:latin typeface="+mj-lt"/>
        <a:ea typeface="+mj-ea"/>
        <a:cs typeface="+mj-cs"/>
        <a:sym typeface="Porsche Next TT"/>
      </a:defRPr>
    </a:lvl8pPr>
    <a:lvl9pPr indent="1828800" latinLnBrk="0">
      <a:defRPr sz="1200">
        <a:latin typeface="+mj-lt"/>
        <a:ea typeface="+mj-ea"/>
        <a:cs typeface="+mj-cs"/>
        <a:sym typeface="Porsche Next T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7455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0436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3303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3110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164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9" name="picPorsche"/>
          <p:cNvGrpSpPr/>
          <p:nvPr/>
        </p:nvGrpSpPr>
        <p:grpSpPr>
          <a:xfrm>
            <a:off x="7893023" y="5192400"/>
            <a:ext cx="2002189" cy="150798"/>
            <a:chOff x="0" y="0"/>
            <a:chExt cx="2002188" cy="150797"/>
          </a:xfrm>
        </p:grpSpPr>
        <p:sp>
          <p:nvSpPr>
            <p:cNvPr id="2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Revision date : </a:t>
            </a:r>
            <a:r>
              <a:rPr lang="en-US" dirty="0"/>
              <a:t>01</a:t>
            </a:r>
            <a:r>
              <a:rPr dirty="0"/>
              <a:t>.</a:t>
            </a:r>
            <a:r>
              <a:rPr lang="en-US" dirty="0"/>
              <a:t>11</a:t>
            </a:r>
            <a:r>
              <a:rPr dirty="0"/>
              <a:t>.2019</a:t>
            </a:r>
          </a:p>
        </p:txBody>
      </p:sp>
      <p:sp>
        <p:nvSpPr>
          <p:cNvPr id="3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32" name="Rechteck 2"/>
          <p:cNvSpPr/>
          <p:nvPr/>
        </p:nvSpPr>
        <p:spPr>
          <a:xfrm>
            <a:off x="-1" y="-1"/>
            <a:ext cx="954447" cy="5721353"/>
          </a:xfrm>
          <a:prstGeom prst="rect">
            <a:avLst/>
          </a:pr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3" name="Rechteck 20"/>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34" name="Bildplatzhalter 2"/>
          <p:cNvSpPr>
            <a:spLocks noGrp="1"/>
          </p:cNvSpPr>
          <p:nvPr>
            <p:ph type="pic" idx="13"/>
          </p:nvPr>
        </p:nvSpPr>
        <p:spPr>
          <a:xfrm>
            <a:off x="761069" y="842310"/>
            <a:ext cx="9410046" cy="4036606"/>
          </a:xfrm>
          <a:prstGeom prst="rect">
            <a:avLst/>
          </a:prstGeom>
        </p:spPr>
        <p:txBody>
          <a:bodyPr lIns="91439" rIns="91439"/>
          <a:lstStyle/>
          <a:p>
            <a:endParaRPr dirty="0"/>
          </a:p>
        </p:txBody>
      </p:sp>
      <p:sp>
        <p:nvSpPr>
          <p:cNvPr id="35" name="Title Text"/>
          <p:cNvSpPr txBox="1">
            <a:spLocks noGrp="1"/>
          </p:cNvSpPr>
          <p:nvPr>
            <p:ph type="title"/>
          </p:nvPr>
        </p:nvSpPr>
        <p:spPr>
          <a:xfrm>
            <a:off x="-2" y="842310"/>
            <a:ext cx="5759988" cy="1638263"/>
          </a:xfrm>
          <a:prstGeom prst="rect">
            <a:avLst/>
          </a:prstGeom>
          <a:solidFill>
            <a:srgbClr val="000000"/>
          </a:solidFill>
        </p:spPr>
        <p:txBody>
          <a:bodyPr lIns="179999" tIns="179999" rIns="179999" bIns="179999" anchor="t">
            <a:normAutofit/>
          </a:bodyPr>
          <a:lstStyle>
            <a:lvl1pPr>
              <a:defRPr sz="3600">
                <a:solidFill>
                  <a:schemeClr val="accent5">
                    <a:lumOff val="44000"/>
                  </a:schemeClr>
                </a:solidFill>
              </a:defRPr>
            </a:lvl1pPr>
          </a:lstStyle>
          <a:p>
            <a:r>
              <a:t>Title Text</a:t>
            </a:r>
          </a:p>
        </p:txBody>
      </p:sp>
      <p:sp>
        <p:nvSpPr>
          <p:cNvPr id="36" name="Body Level One…"/>
          <p:cNvSpPr txBox="1">
            <a:spLocks noGrp="1"/>
          </p:cNvSpPr>
          <p:nvPr>
            <p:ph type="body" sz="quarter" idx="1"/>
          </p:nvPr>
        </p:nvSpPr>
        <p:spPr>
          <a:xfrm>
            <a:off x="761067" y="1698314"/>
            <a:ext cx="1836723" cy="293608"/>
          </a:xfrm>
          <a:prstGeom prst="rect">
            <a:avLst/>
          </a:prstGeom>
        </p:spPr>
        <p:txBody>
          <a:bodyPr lIns="0" tIns="0" rIns="0" bIns="0">
            <a:normAutofit/>
          </a:bodyPr>
          <a:lstStyle>
            <a:lvl1pPr>
              <a:spcBef>
                <a:spcPts val="600"/>
              </a:spcBef>
              <a:defRPr>
                <a:solidFill>
                  <a:schemeClr val="accent5">
                    <a:lumOff val="44000"/>
                  </a:schemeClr>
                </a:solidFill>
              </a:defRPr>
            </a:lvl1pPr>
            <a:lvl2pPr>
              <a:spcBef>
                <a:spcPts val="600"/>
              </a:spcBef>
              <a:defRPr>
                <a:solidFill>
                  <a:schemeClr val="accent5">
                    <a:lumOff val="44000"/>
                  </a:schemeClr>
                </a:solidFill>
              </a:defRPr>
            </a:lvl2pPr>
            <a:lvl3pPr>
              <a:spcBef>
                <a:spcPts val="600"/>
              </a:spcBef>
              <a:defRPr>
                <a:solidFill>
                  <a:schemeClr val="accent5">
                    <a:lumOff val="44000"/>
                  </a:schemeClr>
                </a:solidFill>
              </a:defRPr>
            </a:lvl3pPr>
            <a:lvl4pPr>
              <a:spcBef>
                <a:spcPts val="600"/>
              </a:spcBef>
              <a:defRPr>
                <a:solidFill>
                  <a:schemeClr val="accent5">
                    <a:lumOff val="44000"/>
                  </a:schemeClr>
                </a:solidFill>
              </a:defRPr>
            </a:lvl4pPr>
            <a:lvl5pPr>
              <a:spcBef>
                <a:spcPts val="600"/>
              </a:spcBef>
              <a:defRPr>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37" name="Textplatzhalter 4"/>
          <p:cNvSpPr>
            <a:spLocks noGrp="1"/>
          </p:cNvSpPr>
          <p:nvPr>
            <p:ph type="body" sz="quarter" idx="14"/>
          </p:nvPr>
        </p:nvSpPr>
        <p:spPr>
          <a:xfrm>
            <a:off x="761067" y="2046977"/>
            <a:ext cx="1013100" cy="293608"/>
          </a:xfrm>
          <a:prstGeom prst="rect">
            <a:avLst/>
          </a:prstGeom>
        </p:spPr>
        <p:txBody>
          <a:bodyPr lIns="0" tIns="0" rIns="0" bIns="0">
            <a:normAutofit/>
          </a:bodyPr>
          <a:lstStyle/>
          <a:p>
            <a:pPr>
              <a:spcBef>
                <a:spcPts val="600"/>
              </a:spcBef>
              <a:defRPr>
                <a:solidFill>
                  <a:schemeClr val="accent5">
                    <a:lumOff val="44000"/>
                  </a:schemeClr>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 x Bild &amp; Beschreibung">
    <p:spTree>
      <p:nvGrpSpPr>
        <p:cNvPr id="1" name=""/>
        <p:cNvGrpSpPr/>
        <p:nvPr/>
      </p:nvGrpSpPr>
      <p:grpSpPr>
        <a:xfrm>
          <a:off x="0" y="0"/>
          <a:ext cx="0" cy="0"/>
          <a:chOff x="0" y="0"/>
          <a:chExt cx="0" cy="0"/>
        </a:xfrm>
      </p:grpSpPr>
      <p:sp>
        <p:nvSpPr>
          <p:cNvPr id="40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0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0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11" name="picPorsche"/>
          <p:cNvGrpSpPr/>
          <p:nvPr/>
        </p:nvGrpSpPr>
        <p:grpSpPr>
          <a:xfrm>
            <a:off x="7893023" y="5192400"/>
            <a:ext cx="2002189" cy="150798"/>
            <a:chOff x="0" y="0"/>
            <a:chExt cx="2002188" cy="150797"/>
          </a:xfrm>
        </p:grpSpPr>
        <p:sp>
          <p:nvSpPr>
            <p:cNvPr id="40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0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1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1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41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414" name="Rechteck 26"/>
          <p:cNvSpPr/>
          <p:nvPr/>
        </p:nvSpPr>
        <p:spPr>
          <a:xfrm>
            <a:off x="2281438" y="842310"/>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5" name="Rechteck 31"/>
          <p:cNvSpPr/>
          <p:nvPr/>
        </p:nvSpPr>
        <p:spPr>
          <a:xfrm>
            <a:off x="2281438" y="188012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6" name="Rechteck 34"/>
          <p:cNvSpPr/>
          <p:nvPr/>
        </p:nvSpPr>
        <p:spPr>
          <a:xfrm>
            <a:off x="2281438" y="2915594"/>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7" name="Rechteck 38"/>
          <p:cNvSpPr/>
          <p:nvPr/>
        </p:nvSpPr>
        <p:spPr>
          <a:xfrm>
            <a:off x="2281438" y="3958016"/>
            <a:ext cx="3128763"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8" name="Rechteck 44"/>
          <p:cNvSpPr/>
          <p:nvPr/>
        </p:nvSpPr>
        <p:spPr>
          <a:xfrm>
            <a:off x="7045614" y="842310"/>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19" name="Rechteck 51"/>
          <p:cNvSpPr/>
          <p:nvPr/>
        </p:nvSpPr>
        <p:spPr>
          <a:xfrm>
            <a:off x="7045614" y="188012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0" name="Rechteck 58"/>
          <p:cNvSpPr/>
          <p:nvPr/>
        </p:nvSpPr>
        <p:spPr>
          <a:xfrm>
            <a:off x="7045614" y="2915594"/>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1" name="Rechteck 61"/>
          <p:cNvSpPr/>
          <p:nvPr/>
        </p:nvSpPr>
        <p:spPr>
          <a:xfrm>
            <a:off x="7045614" y="3958016"/>
            <a:ext cx="3128764" cy="921023"/>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422" name="Bildplatzhalter 4"/>
          <p:cNvSpPr>
            <a:spLocks noGrp="1"/>
          </p:cNvSpPr>
          <p:nvPr>
            <p:ph type="pic" sz="quarter" idx="13"/>
          </p:nvPr>
        </p:nvSpPr>
        <p:spPr>
          <a:xfrm>
            <a:off x="761069" y="842308"/>
            <a:ext cx="1520370" cy="916419"/>
          </a:xfrm>
          <a:prstGeom prst="rect">
            <a:avLst/>
          </a:prstGeom>
        </p:spPr>
        <p:txBody>
          <a:bodyPr lIns="91439" rIns="91439"/>
          <a:lstStyle/>
          <a:p>
            <a:endParaRPr dirty="0"/>
          </a:p>
        </p:txBody>
      </p:sp>
      <p:sp>
        <p:nvSpPr>
          <p:cNvPr id="423"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424" name="Bildplatzhalter 4"/>
          <p:cNvSpPr>
            <a:spLocks noGrp="1"/>
          </p:cNvSpPr>
          <p:nvPr>
            <p:ph type="pic" sz="quarter" idx="14"/>
          </p:nvPr>
        </p:nvSpPr>
        <p:spPr>
          <a:xfrm>
            <a:off x="761069" y="1884731"/>
            <a:ext cx="1520370" cy="916419"/>
          </a:xfrm>
          <a:prstGeom prst="rect">
            <a:avLst/>
          </a:prstGeom>
        </p:spPr>
        <p:txBody>
          <a:bodyPr lIns="91439" rIns="91439"/>
          <a:lstStyle/>
          <a:p>
            <a:endParaRPr dirty="0"/>
          </a:p>
        </p:txBody>
      </p:sp>
      <p:sp>
        <p:nvSpPr>
          <p:cNvPr id="425" name="Bildplatzhalter 4"/>
          <p:cNvSpPr>
            <a:spLocks noGrp="1"/>
          </p:cNvSpPr>
          <p:nvPr>
            <p:ph type="pic" sz="quarter" idx="15"/>
          </p:nvPr>
        </p:nvSpPr>
        <p:spPr>
          <a:xfrm>
            <a:off x="761069" y="2920199"/>
            <a:ext cx="1520370" cy="916419"/>
          </a:xfrm>
          <a:prstGeom prst="rect">
            <a:avLst/>
          </a:prstGeom>
        </p:spPr>
        <p:txBody>
          <a:bodyPr lIns="91439" rIns="91439"/>
          <a:lstStyle/>
          <a:p>
            <a:endParaRPr dirty="0"/>
          </a:p>
        </p:txBody>
      </p:sp>
      <p:sp>
        <p:nvSpPr>
          <p:cNvPr id="426" name="Bildplatzhalter 4"/>
          <p:cNvSpPr>
            <a:spLocks noGrp="1"/>
          </p:cNvSpPr>
          <p:nvPr>
            <p:ph type="pic" sz="quarter" idx="16"/>
          </p:nvPr>
        </p:nvSpPr>
        <p:spPr>
          <a:xfrm>
            <a:off x="761069" y="3962620"/>
            <a:ext cx="1520370" cy="916419"/>
          </a:xfrm>
          <a:prstGeom prst="rect">
            <a:avLst/>
          </a:prstGeom>
        </p:spPr>
        <p:txBody>
          <a:bodyPr lIns="91439" rIns="91439"/>
          <a:lstStyle/>
          <a:p>
            <a:endParaRPr dirty="0"/>
          </a:p>
        </p:txBody>
      </p:sp>
      <p:sp>
        <p:nvSpPr>
          <p:cNvPr id="427" name="Bildplatzhalter 4"/>
          <p:cNvSpPr>
            <a:spLocks noGrp="1"/>
          </p:cNvSpPr>
          <p:nvPr>
            <p:ph type="pic" sz="quarter" idx="17"/>
          </p:nvPr>
        </p:nvSpPr>
        <p:spPr>
          <a:xfrm>
            <a:off x="5525246" y="842308"/>
            <a:ext cx="1520370" cy="916419"/>
          </a:xfrm>
          <a:prstGeom prst="rect">
            <a:avLst/>
          </a:prstGeom>
        </p:spPr>
        <p:txBody>
          <a:bodyPr lIns="91439" rIns="91439"/>
          <a:lstStyle/>
          <a:p>
            <a:endParaRPr dirty="0"/>
          </a:p>
        </p:txBody>
      </p:sp>
      <p:sp>
        <p:nvSpPr>
          <p:cNvPr id="428" name="Bildplatzhalter 4"/>
          <p:cNvSpPr>
            <a:spLocks noGrp="1"/>
          </p:cNvSpPr>
          <p:nvPr>
            <p:ph type="pic" sz="quarter" idx="18"/>
          </p:nvPr>
        </p:nvSpPr>
        <p:spPr>
          <a:xfrm>
            <a:off x="5525246" y="1882429"/>
            <a:ext cx="1520370" cy="916419"/>
          </a:xfrm>
          <a:prstGeom prst="rect">
            <a:avLst/>
          </a:prstGeom>
        </p:spPr>
        <p:txBody>
          <a:bodyPr lIns="91439" rIns="91439"/>
          <a:lstStyle/>
          <a:p>
            <a:endParaRPr dirty="0"/>
          </a:p>
        </p:txBody>
      </p:sp>
      <p:sp>
        <p:nvSpPr>
          <p:cNvPr id="429" name="Bildplatzhalter 4"/>
          <p:cNvSpPr>
            <a:spLocks noGrp="1"/>
          </p:cNvSpPr>
          <p:nvPr>
            <p:ph type="pic" sz="quarter" idx="19"/>
          </p:nvPr>
        </p:nvSpPr>
        <p:spPr>
          <a:xfrm>
            <a:off x="5525246" y="2917897"/>
            <a:ext cx="1520370" cy="916419"/>
          </a:xfrm>
          <a:prstGeom prst="rect">
            <a:avLst/>
          </a:prstGeom>
        </p:spPr>
        <p:txBody>
          <a:bodyPr lIns="91439" rIns="91439"/>
          <a:lstStyle/>
          <a:p>
            <a:endParaRPr dirty="0"/>
          </a:p>
        </p:txBody>
      </p:sp>
      <p:sp>
        <p:nvSpPr>
          <p:cNvPr id="430" name="Bildplatzhalter 4"/>
          <p:cNvSpPr>
            <a:spLocks noGrp="1"/>
          </p:cNvSpPr>
          <p:nvPr>
            <p:ph type="pic" sz="quarter" idx="20"/>
          </p:nvPr>
        </p:nvSpPr>
        <p:spPr>
          <a:xfrm>
            <a:off x="5525246" y="3958016"/>
            <a:ext cx="1520370" cy="916419"/>
          </a:xfrm>
          <a:prstGeom prst="rect">
            <a:avLst/>
          </a:prstGeom>
        </p:spPr>
        <p:txBody>
          <a:bodyPr lIns="91439" rIns="91439"/>
          <a:lstStyle/>
          <a:p>
            <a:endParaRPr dirty="0"/>
          </a:p>
        </p:txBody>
      </p:sp>
      <p:sp>
        <p:nvSpPr>
          <p:cNvPr id="431" name="Body Level One…"/>
          <p:cNvSpPr txBox="1">
            <a:spLocks noGrp="1"/>
          </p:cNvSpPr>
          <p:nvPr>
            <p:ph type="body" sz="quarter" idx="1"/>
          </p:nvPr>
        </p:nvSpPr>
        <p:spPr>
          <a:xfrm>
            <a:off x="2569845" y="95214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432" name="Textplatzhalter 35"/>
          <p:cNvSpPr>
            <a:spLocks noGrp="1"/>
          </p:cNvSpPr>
          <p:nvPr>
            <p:ph type="body" sz="quarter" idx="21"/>
          </p:nvPr>
        </p:nvSpPr>
        <p:spPr>
          <a:xfrm>
            <a:off x="2569843"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3" name="Textplatzhalter 26"/>
          <p:cNvSpPr>
            <a:spLocks noGrp="1"/>
          </p:cNvSpPr>
          <p:nvPr>
            <p:ph type="body" sz="quarter" idx="22"/>
          </p:nvPr>
        </p:nvSpPr>
        <p:spPr>
          <a:xfrm>
            <a:off x="2569845" y="1995035"/>
            <a:ext cx="2530834" cy="277000"/>
          </a:xfrm>
          <a:prstGeom prst="rect">
            <a:avLst/>
          </a:prstGeom>
        </p:spPr>
        <p:txBody>
          <a:bodyPr lIns="0" tIns="0" rIns="0" bIns="0">
            <a:normAutofit/>
          </a:bodyPr>
          <a:lstStyle/>
          <a:p>
            <a:pPr defTabSz="1017087">
              <a:lnSpc>
                <a:spcPct val="100000"/>
              </a:lnSpc>
              <a:defRPr b="1"/>
            </a:pPr>
            <a:endParaRPr/>
          </a:p>
        </p:txBody>
      </p:sp>
      <p:sp>
        <p:nvSpPr>
          <p:cNvPr id="434" name="Textplatzhalter 35"/>
          <p:cNvSpPr>
            <a:spLocks noGrp="1"/>
          </p:cNvSpPr>
          <p:nvPr>
            <p:ph type="body" sz="quarter" idx="23"/>
          </p:nvPr>
        </p:nvSpPr>
        <p:spPr>
          <a:xfrm>
            <a:off x="2569843"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5" name="Textplatzhalter 26"/>
          <p:cNvSpPr>
            <a:spLocks noGrp="1"/>
          </p:cNvSpPr>
          <p:nvPr>
            <p:ph type="body" sz="quarter" idx="24"/>
          </p:nvPr>
        </p:nvSpPr>
        <p:spPr>
          <a:xfrm>
            <a:off x="2569845" y="3028276"/>
            <a:ext cx="2530834" cy="277000"/>
          </a:xfrm>
          <a:prstGeom prst="rect">
            <a:avLst/>
          </a:prstGeom>
        </p:spPr>
        <p:txBody>
          <a:bodyPr lIns="0" tIns="0" rIns="0" bIns="0">
            <a:normAutofit/>
          </a:bodyPr>
          <a:lstStyle/>
          <a:p>
            <a:pPr defTabSz="1017087">
              <a:lnSpc>
                <a:spcPct val="100000"/>
              </a:lnSpc>
              <a:defRPr b="1"/>
            </a:pPr>
            <a:endParaRPr/>
          </a:p>
        </p:txBody>
      </p:sp>
      <p:sp>
        <p:nvSpPr>
          <p:cNvPr id="436" name="Textplatzhalter 35"/>
          <p:cNvSpPr>
            <a:spLocks noGrp="1"/>
          </p:cNvSpPr>
          <p:nvPr>
            <p:ph type="body" sz="quarter" idx="25"/>
          </p:nvPr>
        </p:nvSpPr>
        <p:spPr>
          <a:xfrm>
            <a:off x="2569843"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7" name="Textplatzhalter 26"/>
          <p:cNvSpPr>
            <a:spLocks noGrp="1"/>
          </p:cNvSpPr>
          <p:nvPr>
            <p:ph type="body" sz="quarter" idx="26"/>
          </p:nvPr>
        </p:nvSpPr>
        <p:spPr>
          <a:xfrm>
            <a:off x="2569845" y="4068166"/>
            <a:ext cx="2530834" cy="277000"/>
          </a:xfrm>
          <a:prstGeom prst="rect">
            <a:avLst/>
          </a:prstGeom>
        </p:spPr>
        <p:txBody>
          <a:bodyPr lIns="0" tIns="0" rIns="0" bIns="0">
            <a:normAutofit/>
          </a:bodyPr>
          <a:lstStyle/>
          <a:p>
            <a:pPr defTabSz="1017087">
              <a:lnSpc>
                <a:spcPct val="100000"/>
              </a:lnSpc>
              <a:defRPr b="1"/>
            </a:pPr>
            <a:endParaRPr/>
          </a:p>
        </p:txBody>
      </p:sp>
      <p:sp>
        <p:nvSpPr>
          <p:cNvPr id="438" name="Textplatzhalter 35"/>
          <p:cNvSpPr>
            <a:spLocks noGrp="1"/>
          </p:cNvSpPr>
          <p:nvPr>
            <p:ph type="body" sz="quarter" idx="27"/>
          </p:nvPr>
        </p:nvSpPr>
        <p:spPr>
          <a:xfrm>
            <a:off x="2569843"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39" name="Textplatzhalter 26"/>
          <p:cNvSpPr>
            <a:spLocks noGrp="1"/>
          </p:cNvSpPr>
          <p:nvPr>
            <p:ph type="body" sz="quarter" idx="28"/>
          </p:nvPr>
        </p:nvSpPr>
        <p:spPr>
          <a:xfrm>
            <a:off x="7334022" y="952143"/>
            <a:ext cx="2530834" cy="277000"/>
          </a:xfrm>
          <a:prstGeom prst="rect">
            <a:avLst/>
          </a:prstGeom>
        </p:spPr>
        <p:txBody>
          <a:bodyPr lIns="0" tIns="0" rIns="0" bIns="0">
            <a:normAutofit/>
          </a:bodyPr>
          <a:lstStyle/>
          <a:p>
            <a:pPr defTabSz="1017087">
              <a:lnSpc>
                <a:spcPct val="100000"/>
              </a:lnSpc>
              <a:defRPr b="1"/>
            </a:pPr>
            <a:endParaRPr/>
          </a:p>
        </p:txBody>
      </p:sp>
      <p:sp>
        <p:nvSpPr>
          <p:cNvPr id="440" name="Textplatzhalter 35"/>
          <p:cNvSpPr>
            <a:spLocks noGrp="1"/>
          </p:cNvSpPr>
          <p:nvPr>
            <p:ph type="body" sz="quarter" idx="29"/>
          </p:nvPr>
        </p:nvSpPr>
        <p:spPr>
          <a:xfrm>
            <a:off x="7334021" y="1262668"/>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1" name="Textplatzhalter 26"/>
          <p:cNvSpPr>
            <a:spLocks noGrp="1"/>
          </p:cNvSpPr>
          <p:nvPr>
            <p:ph type="body" sz="quarter" idx="30"/>
          </p:nvPr>
        </p:nvSpPr>
        <p:spPr>
          <a:xfrm>
            <a:off x="7334022" y="1995035"/>
            <a:ext cx="2530834" cy="277000"/>
          </a:xfrm>
          <a:prstGeom prst="rect">
            <a:avLst/>
          </a:prstGeom>
        </p:spPr>
        <p:txBody>
          <a:bodyPr lIns="0" tIns="0" rIns="0" bIns="0">
            <a:normAutofit/>
          </a:bodyPr>
          <a:lstStyle/>
          <a:p>
            <a:pPr defTabSz="1017087">
              <a:lnSpc>
                <a:spcPct val="100000"/>
              </a:lnSpc>
              <a:defRPr b="1"/>
            </a:pPr>
            <a:endParaRPr/>
          </a:p>
        </p:txBody>
      </p:sp>
      <p:sp>
        <p:nvSpPr>
          <p:cNvPr id="442" name="Textplatzhalter 35"/>
          <p:cNvSpPr>
            <a:spLocks noGrp="1"/>
          </p:cNvSpPr>
          <p:nvPr>
            <p:ph type="body" sz="quarter" idx="31"/>
          </p:nvPr>
        </p:nvSpPr>
        <p:spPr>
          <a:xfrm>
            <a:off x="7334021" y="2305561"/>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3" name="Textplatzhalter 26"/>
          <p:cNvSpPr>
            <a:spLocks noGrp="1"/>
          </p:cNvSpPr>
          <p:nvPr>
            <p:ph type="body" sz="quarter" idx="32"/>
          </p:nvPr>
        </p:nvSpPr>
        <p:spPr>
          <a:xfrm>
            <a:off x="7334022" y="3028276"/>
            <a:ext cx="2530834" cy="277000"/>
          </a:xfrm>
          <a:prstGeom prst="rect">
            <a:avLst/>
          </a:prstGeom>
        </p:spPr>
        <p:txBody>
          <a:bodyPr lIns="0" tIns="0" rIns="0" bIns="0">
            <a:normAutofit/>
          </a:bodyPr>
          <a:lstStyle/>
          <a:p>
            <a:pPr defTabSz="1017087">
              <a:lnSpc>
                <a:spcPct val="100000"/>
              </a:lnSpc>
              <a:defRPr b="1"/>
            </a:pPr>
            <a:endParaRPr/>
          </a:p>
        </p:txBody>
      </p:sp>
      <p:sp>
        <p:nvSpPr>
          <p:cNvPr id="444" name="Textplatzhalter 35"/>
          <p:cNvSpPr>
            <a:spLocks noGrp="1"/>
          </p:cNvSpPr>
          <p:nvPr>
            <p:ph type="body" sz="quarter" idx="33"/>
          </p:nvPr>
        </p:nvSpPr>
        <p:spPr>
          <a:xfrm>
            <a:off x="7334021" y="3338803"/>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445" name="Textplatzhalter 26"/>
          <p:cNvSpPr>
            <a:spLocks noGrp="1"/>
          </p:cNvSpPr>
          <p:nvPr>
            <p:ph type="body" sz="quarter" idx="34"/>
          </p:nvPr>
        </p:nvSpPr>
        <p:spPr>
          <a:xfrm>
            <a:off x="7334022" y="4068166"/>
            <a:ext cx="2530834" cy="277000"/>
          </a:xfrm>
          <a:prstGeom prst="rect">
            <a:avLst/>
          </a:prstGeom>
        </p:spPr>
        <p:txBody>
          <a:bodyPr lIns="0" tIns="0" rIns="0" bIns="0">
            <a:normAutofit/>
          </a:bodyPr>
          <a:lstStyle/>
          <a:p>
            <a:pPr defTabSz="1017087">
              <a:lnSpc>
                <a:spcPct val="100000"/>
              </a:lnSpc>
              <a:defRPr b="1"/>
            </a:pPr>
            <a:endParaRPr/>
          </a:p>
        </p:txBody>
      </p:sp>
      <p:sp>
        <p:nvSpPr>
          <p:cNvPr id="446" name="Textplatzhalter 35"/>
          <p:cNvSpPr>
            <a:spLocks noGrp="1"/>
          </p:cNvSpPr>
          <p:nvPr>
            <p:ph type="body" sz="quarter" idx="35"/>
          </p:nvPr>
        </p:nvSpPr>
        <p:spPr>
          <a:xfrm>
            <a:off x="7334021" y="4378692"/>
            <a:ext cx="2526889" cy="389683"/>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rojektteam">
    <p:spTree>
      <p:nvGrpSpPr>
        <p:cNvPr id="1" name=""/>
        <p:cNvGrpSpPr/>
        <p:nvPr/>
      </p:nvGrpSpPr>
      <p:grpSpPr>
        <a:xfrm>
          <a:off x="0" y="0"/>
          <a:ext cx="0" cy="0"/>
          <a:chOff x="0" y="0"/>
          <a:chExt cx="0" cy="0"/>
        </a:xfrm>
      </p:grpSpPr>
      <p:sp>
        <p:nvSpPr>
          <p:cNvPr id="4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496" name="picPorsche"/>
          <p:cNvGrpSpPr/>
          <p:nvPr/>
        </p:nvGrpSpPr>
        <p:grpSpPr>
          <a:xfrm>
            <a:off x="7893023" y="5192400"/>
            <a:ext cx="2002189" cy="150798"/>
            <a:chOff x="0" y="0"/>
            <a:chExt cx="2002188" cy="150797"/>
          </a:xfrm>
        </p:grpSpPr>
        <p:sp>
          <p:nvSpPr>
            <p:cNvPr id="4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49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4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499"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00"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501" name="Bildplatzhalter 4"/>
          <p:cNvSpPr>
            <a:spLocks noGrp="1"/>
          </p:cNvSpPr>
          <p:nvPr>
            <p:ph type="pic" sz="quarter" idx="14"/>
          </p:nvPr>
        </p:nvSpPr>
        <p:spPr>
          <a:xfrm>
            <a:off x="761069" y="2920201"/>
            <a:ext cx="1520370" cy="1958839"/>
          </a:xfrm>
          <a:prstGeom prst="rect">
            <a:avLst/>
          </a:prstGeom>
        </p:spPr>
        <p:txBody>
          <a:bodyPr lIns="91439" rIns="91439"/>
          <a:lstStyle/>
          <a:p>
            <a:endParaRPr dirty="0"/>
          </a:p>
        </p:txBody>
      </p:sp>
      <p:sp>
        <p:nvSpPr>
          <p:cNvPr id="502" name="Bildplatzhalter 4"/>
          <p:cNvSpPr>
            <a:spLocks noGrp="1"/>
          </p:cNvSpPr>
          <p:nvPr>
            <p:ph type="pic" sz="quarter" idx="15"/>
          </p:nvPr>
        </p:nvSpPr>
        <p:spPr>
          <a:xfrm>
            <a:off x="5525246" y="842307"/>
            <a:ext cx="1520370" cy="1958840"/>
          </a:xfrm>
          <a:prstGeom prst="rect">
            <a:avLst/>
          </a:prstGeom>
        </p:spPr>
        <p:txBody>
          <a:bodyPr lIns="91439" rIns="91439"/>
          <a:lstStyle/>
          <a:p>
            <a:endParaRPr dirty="0"/>
          </a:p>
        </p:txBody>
      </p:sp>
      <p:sp>
        <p:nvSpPr>
          <p:cNvPr id="503" name="Bildplatzhalter 4"/>
          <p:cNvSpPr>
            <a:spLocks noGrp="1"/>
          </p:cNvSpPr>
          <p:nvPr>
            <p:ph type="pic" sz="quarter" idx="16"/>
          </p:nvPr>
        </p:nvSpPr>
        <p:spPr>
          <a:xfrm>
            <a:off x="5525246" y="2920201"/>
            <a:ext cx="1520370" cy="1958839"/>
          </a:xfrm>
          <a:prstGeom prst="rect">
            <a:avLst/>
          </a:prstGeom>
        </p:spPr>
        <p:txBody>
          <a:bodyPr lIns="91439" rIns="91439"/>
          <a:lstStyle/>
          <a:p>
            <a:endParaRPr dirty="0"/>
          </a:p>
        </p:txBody>
      </p:sp>
      <p:sp>
        <p:nvSpPr>
          <p:cNvPr id="5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teckbrief">
    <p:spTree>
      <p:nvGrpSpPr>
        <p:cNvPr id="1" name=""/>
        <p:cNvGrpSpPr/>
        <p:nvPr/>
      </p:nvGrpSpPr>
      <p:grpSpPr>
        <a:xfrm>
          <a:off x="0" y="0"/>
          <a:ext cx="0" cy="0"/>
          <a:chOff x="0" y="0"/>
          <a:chExt cx="0" cy="0"/>
        </a:xfrm>
      </p:grpSpPr>
      <p:sp>
        <p:nvSpPr>
          <p:cNvPr id="51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1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1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21" name="picPorsche"/>
          <p:cNvGrpSpPr/>
          <p:nvPr/>
        </p:nvGrpSpPr>
        <p:grpSpPr>
          <a:xfrm>
            <a:off x="7893023" y="5192400"/>
            <a:ext cx="2002189" cy="150798"/>
            <a:chOff x="0" y="0"/>
            <a:chExt cx="2002188" cy="150797"/>
          </a:xfrm>
        </p:grpSpPr>
        <p:sp>
          <p:nvSpPr>
            <p:cNvPr id="51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2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2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524" name="Rechteck 18"/>
          <p:cNvSpPr/>
          <p:nvPr/>
        </p:nvSpPr>
        <p:spPr>
          <a:xfrm>
            <a:off x="761069" y="842310"/>
            <a:ext cx="9410046" cy="4036730"/>
          </a:xfrm>
          <a:prstGeom prst="rect">
            <a:avLst/>
          </a:prstGeom>
          <a:solidFill>
            <a:srgbClr val="F2F2F2"/>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25" name="Bildplatzhalter 4"/>
          <p:cNvSpPr>
            <a:spLocks noGrp="1"/>
          </p:cNvSpPr>
          <p:nvPr>
            <p:ph type="pic" sz="quarter" idx="13"/>
          </p:nvPr>
        </p:nvSpPr>
        <p:spPr>
          <a:xfrm>
            <a:off x="7134224" y="1129482"/>
            <a:ext cx="2760664" cy="1294762"/>
          </a:xfrm>
          <a:prstGeom prst="rect">
            <a:avLst/>
          </a:prstGeom>
        </p:spPr>
        <p:txBody>
          <a:bodyPr lIns="91439" rIns="91439"/>
          <a:lstStyle/>
          <a:p>
            <a:endParaRPr dirty="0"/>
          </a:p>
        </p:txBody>
      </p:sp>
      <p:sp>
        <p:nvSpPr>
          <p:cNvPr id="526"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Organigramm">
    <p:spTree>
      <p:nvGrpSpPr>
        <p:cNvPr id="1" name=""/>
        <p:cNvGrpSpPr/>
        <p:nvPr/>
      </p:nvGrpSpPr>
      <p:grpSpPr>
        <a:xfrm>
          <a:off x="0" y="0"/>
          <a:ext cx="0" cy="0"/>
          <a:chOff x="0" y="0"/>
          <a:chExt cx="0" cy="0"/>
        </a:xfrm>
      </p:grpSpPr>
      <p:sp>
        <p:nvSpPr>
          <p:cNvPr id="53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3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3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3" name="picPorsche"/>
          <p:cNvGrpSpPr/>
          <p:nvPr/>
        </p:nvGrpSpPr>
        <p:grpSpPr>
          <a:xfrm>
            <a:off x="7893023" y="5192400"/>
            <a:ext cx="2002189" cy="150798"/>
            <a:chOff x="0" y="0"/>
            <a:chExt cx="2002188" cy="150797"/>
          </a:xfrm>
        </p:grpSpPr>
        <p:sp>
          <p:nvSpPr>
            <p:cNvPr id="53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4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4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4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546" name="Rechteck 18"/>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47" name="Bildplatzhalter 4"/>
          <p:cNvSpPr>
            <a:spLocks noGrp="1"/>
          </p:cNvSpPr>
          <p:nvPr>
            <p:ph type="pic" sz="quarter" idx="13"/>
          </p:nvPr>
        </p:nvSpPr>
        <p:spPr>
          <a:xfrm>
            <a:off x="3654880" y="1131398"/>
            <a:ext cx="1445648" cy="1049428"/>
          </a:xfrm>
          <a:prstGeom prst="rect">
            <a:avLst/>
          </a:prstGeom>
        </p:spPr>
        <p:txBody>
          <a:bodyPr lIns="91439" rIns="91439"/>
          <a:lstStyle/>
          <a:p>
            <a:endParaRPr dirty="0"/>
          </a:p>
        </p:txBody>
      </p:sp>
      <p:sp>
        <p:nvSpPr>
          <p:cNvPr id="54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549" name="Bildplatzhalter 4"/>
          <p:cNvSpPr>
            <a:spLocks noGrp="1"/>
          </p:cNvSpPr>
          <p:nvPr>
            <p:ph type="pic" sz="quarter" idx="14"/>
          </p:nvPr>
        </p:nvSpPr>
        <p:spPr>
          <a:xfrm>
            <a:off x="1047750" y="2578746"/>
            <a:ext cx="1441880" cy="1130658"/>
          </a:xfrm>
          <a:prstGeom prst="rect">
            <a:avLst/>
          </a:prstGeom>
        </p:spPr>
        <p:txBody>
          <a:bodyPr lIns="91439" rIns="91439"/>
          <a:lstStyle/>
          <a:p>
            <a:endParaRPr dirty="0"/>
          </a:p>
        </p:txBody>
      </p:sp>
      <p:sp>
        <p:nvSpPr>
          <p:cNvPr id="550" name="Bildplatzhalter 4"/>
          <p:cNvSpPr>
            <a:spLocks noGrp="1"/>
          </p:cNvSpPr>
          <p:nvPr>
            <p:ph type="pic" sz="quarter" idx="15"/>
          </p:nvPr>
        </p:nvSpPr>
        <p:spPr>
          <a:xfrm>
            <a:off x="2901519" y="2578746"/>
            <a:ext cx="1441881" cy="1130658"/>
          </a:xfrm>
          <a:prstGeom prst="rect">
            <a:avLst/>
          </a:prstGeom>
        </p:spPr>
        <p:txBody>
          <a:bodyPr lIns="91439" rIns="91439"/>
          <a:lstStyle/>
          <a:p>
            <a:endParaRPr dirty="0"/>
          </a:p>
        </p:txBody>
      </p:sp>
      <p:sp>
        <p:nvSpPr>
          <p:cNvPr id="551" name="Bildplatzhalter 4"/>
          <p:cNvSpPr>
            <a:spLocks noGrp="1"/>
          </p:cNvSpPr>
          <p:nvPr>
            <p:ph type="pic" sz="quarter" idx="16"/>
          </p:nvPr>
        </p:nvSpPr>
        <p:spPr>
          <a:xfrm>
            <a:off x="4745151" y="2578746"/>
            <a:ext cx="1441880" cy="1130658"/>
          </a:xfrm>
          <a:prstGeom prst="rect">
            <a:avLst/>
          </a:prstGeom>
        </p:spPr>
        <p:txBody>
          <a:bodyPr lIns="91439" rIns="91439"/>
          <a:lstStyle/>
          <a:p>
            <a:endParaRPr dirty="0"/>
          </a:p>
        </p:txBody>
      </p:sp>
      <p:sp>
        <p:nvSpPr>
          <p:cNvPr id="552" name="Bildplatzhalter 4"/>
          <p:cNvSpPr>
            <a:spLocks noGrp="1"/>
          </p:cNvSpPr>
          <p:nvPr>
            <p:ph type="pic" sz="quarter" idx="17"/>
          </p:nvPr>
        </p:nvSpPr>
        <p:spPr>
          <a:xfrm>
            <a:off x="6595287" y="2578746"/>
            <a:ext cx="1441880" cy="1130658"/>
          </a:xfrm>
          <a:prstGeom prst="rect">
            <a:avLst/>
          </a:prstGeom>
        </p:spPr>
        <p:txBody>
          <a:bodyPr lIns="91439" rIns="91439"/>
          <a:lstStyle/>
          <a:p>
            <a:endParaRPr dirty="0"/>
          </a:p>
        </p:txBody>
      </p:sp>
      <p:sp>
        <p:nvSpPr>
          <p:cNvPr id="553" name="Bildplatzhalter 4"/>
          <p:cNvSpPr>
            <a:spLocks noGrp="1"/>
          </p:cNvSpPr>
          <p:nvPr>
            <p:ph type="pic" sz="quarter" idx="18"/>
          </p:nvPr>
        </p:nvSpPr>
        <p:spPr>
          <a:xfrm>
            <a:off x="8439739" y="2578746"/>
            <a:ext cx="1441880" cy="1130658"/>
          </a:xfrm>
          <a:prstGeom prst="rect">
            <a:avLst/>
          </a:prstGeom>
        </p:spPr>
        <p:txBody>
          <a:bodyPr lIns="91439" rIns="91439"/>
          <a:lstStyle/>
          <a:p>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ext &amp; Bild (weiß)">
    <p:spTree>
      <p:nvGrpSpPr>
        <p:cNvPr id="1" name=""/>
        <p:cNvGrpSpPr/>
        <p:nvPr/>
      </p:nvGrpSpPr>
      <p:grpSpPr>
        <a:xfrm>
          <a:off x="0" y="0"/>
          <a:ext cx="0" cy="0"/>
          <a:chOff x="0" y="0"/>
          <a:chExt cx="0" cy="0"/>
        </a:xfrm>
      </p:grpSpPr>
      <p:sp>
        <p:nvSpPr>
          <p:cNvPr id="585"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586"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587"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95" name="picPorsche"/>
          <p:cNvGrpSpPr/>
          <p:nvPr/>
        </p:nvGrpSpPr>
        <p:grpSpPr>
          <a:xfrm>
            <a:off x="7893023" y="5192400"/>
            <a:ext cx="2002189" cy="150798"/>
            <a:chOff x="0" y="0"/>
            <a:chExt cx="2002188" cy="150797"/>
          </a:xfrm>
        </p:grpSpPr>
        <p:sp>
          <p:nvSpPr>
            <p:cNvPr id="588"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89"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0"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1"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2"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3"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94"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96"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97"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598" name="Rechteck 7"/>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599" name="Bildplatzhalter 21"/>
          <p:cNvSpPr>
            <a:spLocks noGrp="1"/>
          </p:cNvSpPr>
          <p:nvPr>
            <p:ph type="pic" sz="half" idx="13"/>
          </p:nvPr>
        </p:nvSpPr>
        <p:spPr>
          <a:xfrm>
            <a:off x="768301" y="847607"/>
            <a:ext cx="9402813" cy="2148165"/>
          </a:xfrm>
          <a:prstGeom prst="rect">
            <a:avLst/>
          </a:prstGeom>
        </p:spPr>
        <p:txBody>
          <a:bodyPr lIns="91439" rIns="91439"/>
          <a:lstStyle/>
          <a:p>
            <a:endParaRPr dirty="0"/>
          </a:p>
        </p:txBody>
      </p:sp>
      <p:pic>
        <p:nvPicPr>
          <p:cNvPr id="600" name="Grafik 9" descr="Grafik 9"/>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4361" y="3313667"/>
            <a:ext cx="443788" cy="423805"/>
          </a:xfrm>
          <a:prstGeom prst="rect">
            <a:avLst/>
          </a:prstGeom>
          <a:ln w="12700">
            <a:miter lim="400000"/>
          </a:ln>
        </p:spPr>
      </p:pic>
      <p:sp>
        <p:nvSpPr>
          <p:cNvPr id="601" name="Body Level One…"/>
          <p:cNvSpPr txBox="1">
            <a:spLocks noGrp="1"/>
          </p:cNvSpPr>
          <p:nvPr>
            <p:ph type="body" sz="quarter" idx="1"/>
          </p:nvPr>
        </p:nvSpPr>
        <p:spPr>
          <a:xfrm>
            <a:off x="1811565" y="3313665"/>
            <a:ext cx="1986711" cy="492572"/>
          </a:xfrm>
          <a:prstGeom prst="rect">
            <a:avLst/>
          </a:prstGeom>
        </p:spPr>
        <p:txBody>
          <a:bodyPr lIns="0" tIns="0" rIns="0" bIns="0" anchor="ctr">
            <a:normAutofit/>
          </a:bodyPr>
          <a:lstStyle>
            <a:lvl1pPr>
              <a:defRPr b="1"/>
            </a:lvl1pPr>
            <a:lvl2pPr marL="640684" indent="-240256">
              <a:defRPr b="1"/>
            </a:lvl2pPr>
            <a:lvl3pPr marL="1241326" indent="-240256">
              <a:buChar char="▪"/>
              <a:defRPr b="1"/>
            </a:lvl3pPr>
            <a:lvl4pPr marL="574040" indent="-215265">
              <a:defRPr b="1"/>
            </a:lvl4pPr>
            <a:lvl5pPr marL="755877" indent="-215265">
              <a:defRPr b="1"/>
            </a:lvl5pPr>
          </a:lstStyle>
          <a:p>
            <a:r>
              <a:t>Body Level One</a:t>
            </a:r>
          </a:p>
          <a:p>
            <a:pPr lvl="1"/>
            <a:r>
              <a:t>Body Level Two</a:t>
            </a:r>
          </a:p>
          <a:p>
            <a:pPr lvl="2"/>
            <a:r>
              <a:t>Body Level Three</a:t>
            </a:r>
          </a:p>
          <a:p>
            <a:pPr lvl="3"/>
            <a:r>
              <a:t>Body Level Four</a:t>
            </a:r>
          </a:p>
          <a:p>
            <a:pPr lvl="4"/>
            <a:r>
              <a:t>Body Level Five</a:t>
            </a:r>
          </a:p>
        </p:txBody>
      </p:sp>
      <p:sp>
        <p:nvSpPr>
          <p:cNvPr id="602" name="Textplatzhalter 3"/>
          <p:cNvSpPr>
            <a:spLocks noGrp="1"/>
          </p:cNvSpPr>
          <p:nvPr>
            <p:ph type="body" sz="quarter" idx="14"/>
          </p:nvPr>
        </p:nvSpPr>
        <p:spPr>
          <a:xfrm>
            <a:off x="4089400" y="3313665"/>
            <a:ext cx="2760664"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3" name="Textplatzhalter 3"/>
          <p:cNvSpPr>
            <a:spLocks noGrp="1"/>
          </p:cNvSpPr>
          <p:nvPr>
            <p:ph type="body" sz="quarter" idx="15"/>
          </p:nvPr>
        </p:nvSpPr>
        <p:spPr>
          <a:xfrm>
            <a:off x="7139226" y="3313665"/>
            <a:ext cx="2749313" cy="1285324"/>
          </a:xfrm>
          <a:prstGeom prst="rect">
            <a:avLst/>
          </a:prstGeom>
        </p:spPr>
        <p:txBody>
          <a:bodyPr lIns="0" tIns="0" rIns="0" bIns="0">
            <a:normAutofit/>
          </a:bodyPr>
          <a:lstStyle/>
          <a:p>
            <a:pPr marL="192205" indent="-192205">
              <a:spcBef>
                <a:spcPts val="600"/>
              </a:spcBef>
              <a:buSzPct val="90000"/>
              <a:buBlip>
                <a:blip r:embed="rId3"/>
              </a:buBlip>
              <a:defRPr sz="1200"/>
            </a:pPr>
            <a:endParaRPr/>
          </a:p>
        </p:txBody>
      </p:sp>
      <p:sp>
        <p:nvSpPr>
          <p:cNvPr id="60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2 x Bild">
    <p:spTree>
      <p:nvGrpSpPr>
        <p:cNvPr id="1" name=""/>
        <p:cNvGrpSpPr/>
        <p:nvPr/>
      </p:nvGrpSpPr>
      <p:grpSpPr>
        <a:xfrm>
          <a:off x="0" y="0"/>
          <a:ext cx="0" cy="0"/>
          <a:chOff x="0" y="0"/>
          <a:chExt cx="0" cy="0"/>
        </a:xfrm>
      </p:grpSpPr>
      <p:sp>
        <p:nvSpPr>
          <p:cNvPr id="67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7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67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686" name="picPorsche"/>
          <p:cNvGrpSpPr/>
          <p:nvPr/>
        </p:nvGrpSpPr>
        <p:grpSpPr>
          <a:xfrm>
            <a:off x="7893023" y="5192400"/>
            <a:ext cx="2002189" cy="150798"/>
            <a:chOff x="0" y="0"/>
            <a:chExt cx="2002188" cy="150797"/>
          </a:xfrm>
        </p:grpSpPr>
        <p:sp>
          <p:nvSpPr>
            <p:cNvPr id="67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68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687"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68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689" name="Bildplatzhalter 21"/>
          <p:cNvSpPr>
            <a:spLocks noGrp="1"/>
          </p:cNvSpPr>
          <p:nvPr>
            <p:ph type="pic" sz="half" idx="13"/>
          </p:nvPr>
        </p:nvSpPr>
        <p:spPr>
          <a:xfrm>
            <a:off x="4530561" y="847606"/>
            <a:ext cx="5640553" cy="4031433"/>
          </a:xfrm>
          <a:prstGeom prst="rect">
            <a:avLst/>
          </a:prstGeom>
        </p:spPr>
        <p:txBody>
          <a:bodyPr lIns="91439" rIns="91439"/>
          <a:lstStyle/>
          <a:p>
            <a:endParaRPr dirty="0"/>
          </a:p>
        </p:txBody>
      </p:sp>
      <p:sp>
        <p:nvSpPr>
          <p:cNvPr id="690" name="Bildplatzhalter 21"/>
          <p:cNvSpPr>
            <a:spLocks noGrp="1"/>
          </p:cNvSpPr>
          <p:nvPr>
            <p:ph type="pic" sz="half" idx="14"/>
          </p:nvPr>
        </p:nvSpPr>
        <p:spPr>
          <a:xfrm>
            <a:off x="768302" y="847343"/>
            <a:ext cx="5631897" cy="4031697"/>
          </a:xfrm>
          <a:prstGeom prst="rect">
            <a:avLst/>
          </a:prstGeom>
        </p:spPr>
        <p:txBody>
          <a:bodyPr lIns="91439" rIns="91439"/>
          <a:lstStyle/>
          <a:p>
            <a:endParaRPr dirty="0"/>
          </a:p>
        </p:txBody>
      </p:sp>
      <p:sp>
        <p:nvSpPr>
          <p:cNvPr id="69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2 x Bild">
    <p:spTree>
      <p:nvGrpSpPr>
        <p:cNvPr id="1" name=""/>
        <p:cNvGrpSpPr/>
        <p:nvPr/>
      </p:nvGrpSpPr>
      <p:grpSpPr>
        <a:xfrm>
          <a:off x="0" y="0"/>
          <a:ext cx="0" cy="0"/>
          <a:chOff x="0" y="0"/>
          <a:chExt cx="0" cy="0"/>
        </a:xfrm>
      </p:grpSpPr>
      <p:sp>
        <p:nvSpPr>
          <p:cNvPr id="69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69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0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08" name="picPorsche"/>
          <p:cNvGrpSpPr/>
          <p:nvPr/>
        </p:nvGrpSpPr>
        <p:grpSpPr>
          <a:xfrm>
            <a:off x="7893023" y="5192400"/>
            <a:ext cx="2002189" cy="150798"/>
            <a:chOff x="0" y="0"/>
            <a:chExt cx="2002188" cy="150797"/>
          </a:xfrm>
        </p:grpSpPr>
        <p:sp>
          <p:nvSpPr>
            <p:cNvPr id="70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0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0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71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711" name="Bildplatzhalter 21"/>
          <p:cNvSpPr>
            <a:spLocks noGrp="1"/>
          </p:cNvSpPr>
          <p:nvPr>
            <p:ph type="pic" idx="13"/>
          </p:nvPr>
        </p:nvSpPr>
        <p:spPr>
          <a:xfrm>
            <a:off x="0" y="-2692"/>
            <a:ext cx="6224210" cy="4881731"/>
          </a:xfrm>
          <a:prstGeom prst="rect">
            <a:avLst/>
          </a:prstGeom>
        </p:spPr>
        <p:txBody>
          <a:bodyPr lIns="91439" rIns="91439"/>
          <a:lstStyle/>
          <a:p>
            <a:endParaRPr dirty="0"/>
          </a:p>
        </p:txBody>
      </p:sp>
      <p:sp>
        <p:nvSpPr>
          <p:cNvPr id="712" name="Bildplatzhalter 21"/>
          <p:cNvSpPr>
            <a:spLocks noGrp="1"/>
          </p:cNvSpPr>
          <p:nvPr>
            <p:ph type="pic" idx="14"/>
          </p:nvPr>
        </p:nvSpPr>
        <p:spPr>
          <a:xfrm>
            <a:off x="3946904" y="0"/>
            <a:ext cx="6224209" cy="4879041"/>
          </a:xfrm>
          <a:prstGeom prst="rect">
            <a:avLst/>
          </a:prstGeom>
        </p:spPr>
        <p:txBody>
          <a:bodyPr lIns="91439" rIns="91439"/>
          <a:lstStyle/>
          <a:p>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3 x Bild">
    <p:spTree>
      <p:nvGrpSpPr>
        <p:cNvPr id="1" name=""/>
        <p:cNvGrpSpPr/>
        <p:nvPr/>
      </p:nvGrpSpPr>
      <p:grpSpPr>
        <a:xfrm>
          <a:off x="0" y="0"/>
          <a:ext cx="0" cy="0"/>
          <a:chOff x="0" y="0"/>
          <a:chExt cx="0" cy="0"/>
        </a:xfrm>
      </p:grpSpPr>
      <p:sp>
        <p:nvSpPr>
          <p:cNvPr id="742"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743"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744"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752" name="picPorsche"/>
          <p:cNvGrpSpPr/>
          <p:nvPr/>
        </p:nvGrpSpPr>
        <p:grpSpPr>
          <a:xfrm>
            <a:off x="7893023" y="5192400"/>
            <a:ext cx="2002189" cy="150798"/>
            <a:chOff x="0" y="0"/>
            <a:chExt cx="2002188" cy="150797"/>
          </a:xfrm>
        </p:grpSpPr>
        <p:sp>
          <p:nvSpPr>
            <p:cNvPr id="745"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6"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7"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8"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49"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0"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751"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753"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754"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755" name="Bildplatzhalter 21"/>
          <p:cNvSpPr>
            <a:spLocks noGrp="1"/>
          </p:cNvSpPr>
          <p:nvPr>
            <p:ph type="pic" sz="half" idx="13"/>
          </p:nvPr>
        </p:nvSpPr>
        <p:spPr>
          <a:xfrm>
            <a:off x="768302" y="847343"/>
            <a:ext cx="5631897" cy="4031697"/>
          </a:xfrm>
          <a:prstGeom prst="rect">
            <a:avLst/>
          </a:prstGeom>
        </p:spPr>
        <p:txBody>
          <a:bodyPr lIns="91439" rIns="91439"/>
          <a:lstStyle/>
          <a:p>
            <a:endParaRPr dirty="0"/>
          </a:p>
        </p:txBody>
      </p:sp>
      <p:sp>
        <p:nvSpPr>
          <p:cNvPr id="756" name="Bildplatzhalter 21"/>
          <p:cNvSpPr>
            <a:spLocks noGrp="1"/>
          </p:cNvSpPr>
          <p:nvPr>
            <p:ph type="pic" sz="quarter" idx="14"/>
          </p:nvPr>
        </p:nvSpPr>
        <p:spPr>
          <a:xfrm>
            <a:off x="4530561" y="847608"/>
            <a:ext cx="5640553" cy="1986009"/>
          </a:xfrm>
          <a:prstGeom prst="rect">
            <a:avLst/>
          </a:prstGeom>
        </p:spPr>
        <p:txBody>
          <a:bodyPr lIns="91439" rIns="91439"/>
          <a:lstStyle/>
          <a:p>
            <a:endParaRPr dirty="0"/>
          </a:p>
        </p:txBody>
      </p:sp>
      <p:sp>
        <p:nvSpPr>
          <p:cNvPr id="757" name="Bildplatzhalter 21"/>
          <p:cNvSpPr>
            <a:spLocks noGrp="1"/>
          </p:cNvSpPr>
          <p:nvPr>
            <p:ph type="pic" sz="quarter" idx="15"/>
          </p:nvPr>
        </p:nvSpPr>
        <p:spPr>
          <a:xfrm>
            <a:off x="5506704" y="2887732"/>
            <a:ext cx="4664409" cy="1991308"/>
          </a:xfrm>
          <a:prstGeom prst="rect">
            <a:avLst/>
          </a:prstGeom>
        </p:spPr>
        <p:txBody>
          <a:bodyPr lIns="91439" rIns="91439"/>
          <a:lstStyle/>
          <a:p>
            <a:endParaRPr dirty="0"/>
          </a:p>
        </p:txBody>
      </p:sp>
      <p:sp>
        <p:nvSpPr>
          <p:cNvPr id="75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leere Folie (weiß)">
    <p:spTree>
      <p:nvGrpSpPr>
        <p:cNvPr id="1" name=""/>
        <p:cNvGrpSpPr/>
        <p:nvPr/>
      </p:nvGrpSpPr>
      <p:grpSpPr>
        <a:xfrm>
          <a:off x="0" y="0"/>
          <a:ext cx="0" cy="0"/>
          <a:chOff x="0" y="0"/>
          <a:chExt cx="0" cy="0"/>
        </a:xfrm>
      </p:grpSpPr>
      <p:sp>
        <p:nvSpPr>
          <p:cNvPr id="809"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810"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811"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819" name="picPorsche"/>
          <p:cNvGrpSpPr/>
          <p:nvPr/>
        </p:nvGrpSpPr>
        <p:grpSpPr>
          <a:xfrm>
            <a:off x="7893023" y="5192400"/>
            <a:ext cx="2002189" cy="150798"/>
            <a:chOff x="0" y="0"/>
            <a:chExt cx="2002188" cy="150797"/>
          </a:xfrm>
        </p:grpSpPr>
        <p:sp>
          <p:nvSpPr>
            <p:cNvPr id="812"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3"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4"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5"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6"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7"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818"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820"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821"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822"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823" name="Rechteck 2"/>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elfolie (HL 1-zeilig)">
    <p:spTree>
      <p:nvGrpSpPr>
        <p:cNvPr id="1" name=""/>
        <p:cNvGrpSpPr/>
        <p:nvPr/>
      </p:nvGrpSpPr>
      <p:grpSpPr>
        <a:xfrm>
          <a:off x="0" y="0"/>
          <a:ext cx="0" cy="0"/>
          <a:chOff x="0" y="0"/>
          <a:chExt cx="0" cy="0"/>
        </a:xfrm>
      </p:grpSpPr>
      <p:sp>
        <p:nvSpPr>
          <p:cNvPr id="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54" name="picPorsche"/>
          <p:cNvGrpSpPr/>
          <p:nvPr/>
        </p:nvGrpSpPr>
        <p:grpSpPr>
          <a:xfrm>
            <a:off x="7893023" y="5192400"/>
            <a:ext cx="2002189" cy="150798"/>
            <a:chOff x="0" y="0"/>
            <a:chExt cx="2002188" cy="150797"/>
          </a:xfrm>
        </p:grpSpPr>
        <p:sp>
          <p:nvSpPr>
            <p:cNvPr id="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57" name="Rechteck 1"/>
          <p:cNvSpPr/>
          <p:nvPr/>
        </p:nvSpPr>
        <p:spPr>
          <a:xfrm>
            <a:off x="0" y="4878387"/>
            <a:ext cx="947772" cy="842963"/>
          </a:xfrm>
          <a:prstGeom prst="rect">
            <a:avLst/>
          </a:prstGeom>
          <a:solidFill>
            <a:srgbClr val="F2F2F2"/>
          </a:solidFill>
          <a:ln w="12700">
            <a:miter lim="400000"/>
          </a:ln>
        </p:spPr>
        <p:txBody>
          <a:bodyPr lIns="45719" rIns="45719" anchor="ctr"/>
          <a:lstStyle/>
          <a:p>
            <a:pPr algn="ctr"/>
            <a:endParaRPr dirty="0"/>
          </a:p>
        </p:txBody>
      </p:sp>
      <p:sp>
        <p:nvSpPr>
          <p:cNvPr id="58" name="Bildplatzhalter 12"/>
          <p:cNvSpPr>
            <a:spLocks noGrp="1"/>
          </p:cNvSpPr>
          <p:nvPr>
            <p:ph type="pic" idx="13"/>
          </p:nvPr>
        </p:nvSpPr>
        <p:spPr>
          <a:xfrm>
            <a:off x="0" y="0"/>
            <a:ext cx="10171114" cy="4879041"/>
          </a:xfrm>
          <a:prstGeom prst="rect">
            <a:avLst/>
          </a:prstGeom>
        </p:spPr>
        <p:txBody>
          <a:bodyPr lIns="91439" rIns="91439"/>
          <a:lstStyle/>
          <a:p>
            <a:endParaRPr dirty="0"/>
          </a:p>
        </p:txBody>
      </p:sp>
      <p:sp>
        <p:nvSpPr>
          <p:cNvPr id="59" name="Body Level One…"/>
          <p:cNvSpPr txBox="1">
            <a:spLocks noGrp="1"/>
          </p:cNvSpPr>
          <p:nvPr>
            <p:ph type="body" sz="quarter" idx="1"/>
          </p:nvPr>
        </p:nvSpPr>
        <p:spPr>
          <a:xfrm>
            <a:off x="765544" y="1728702"/>
            <a:ext cx="1697198" cy="326565"/>
          </a:xfrm>
          <a:prstGeom prst="rect">
            <a:avLst/>
          </a:prstGeom>
        </p:spPr>
        <p:txBody>
          <a:bodyPr lIns="0" tIns="0" rIns="0" bIns="0">
            <a:normAutofit/>
          </a:bodyPr>
          <a:lstStyle>
            <a:lvl1pPr>
              <a:defRPr sz="2000">
                <a:solidFill>
                  <a:schemeClr val="accent5">
                    <a:lumOff val="44000"/>
                  </a:schemeClr>
                </a:solidFill>
              </a:defRPr>
            </a:lvl1pPr>
            <a:lvl2pPr marL="179388" indent="-179388">
              <a:defRPr sz="2000">
                <a:solidFill>
                  <a:schemeClr val="accent5">
                    <a:lumOff val="44000"/>
                  </a:schemeClr>
                </a:solidFill>
              </a:defRPr>
            </a:lvl2pPr>
            <a:lvl3pPr>
              <a:defRPr sz="2000">
                <a:solidFill>
                  <a:schemeClr val="accent5">
                    <a:lumOff val="44000"/>
                  </a:schemeClr>
                </a:solidFill>
              </a:defRPr>
            </a:lvl3pPr>
            <a:lvl4pPr>
              <a:defRPr sz="2000">
                <a:solidFill>
                  <a:schemeClr val="accent5">
                    <a:lumOff val="44000"/>
                  </a:schemeClr>
                </a:solidFill>
              </a:defRPr>
            </a:lvl4pPr>
            <a:lvl5pPr>
              <a:defRPr sz="2000">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60" name="Title Text"/>
          <p:cNvSpPr txBox="1">
            <a:spLocks noGrp="1"/>
          </p:cNvSpPr>
          <p:nvPr>
            <p:ph type="title"/>
          </p:nvPr>
        </p:nvSpPr>
        <p:spPr>
          <a:xfrm>
            <a:off x="765544" y="774433"/>
            <a:ext cx="6784340" cy="941476"/>
          </a:xfrm>
          <a:prstGeom prst="rect">
            <a:avLst/>
          </a:prstGeom>
        </p:spPr>
        <p:txBody>
          <a:bodyPr lIns="0" tIns="0" rIns="0" bIns="0" anchor="t">
            <a:normAutofit/>
          </a:bodyPr>
          <a:lstStyle>
            <a:lvl1pPr>
              <a:defRPr sz="6000">
                <a:solidFill>
                  <a:schemeClr val="accent5">
                    <a:lumOff val="44000"/>
                  </a:schemeClr>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Agenda (3 Angaben)">
    <p:spTree>
      <p:nvGrpSpPr>
        <p:cNvPr id="1" name=""/>
        <p:cNvGrpSpPr/>
        <p:nvPr/>
      </p:nvGrpSpPr>
      <p:grpSpPr>
        <a:xfrm>
          <a:off x="0" y="0"/>
          <a:ext cx="0" cy="0"/>
          <a:chOff x="0" y="0"/>
          <a:chExt cx="0" cy="0"/>
        </a:xfrm>
      </p:grpSpPr>
      <p:sp>
        <p:nvSpPr>
          <p:cNvPr id="12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2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2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33" name="picPorsche"/>
          <p:cNvGrpSpPr/>
          <p:nvPr/>
        </p:nvGrpSpPr>
        <p:grpSpPr>
          <a:xfrm>
            <a:off x="7893023" y="5192400"/>
            <a:ext cx="2002189" cy="150798"/>
            <a:chOff x="0" y="0"/>
            <a:chExt cx="2002188" cy="150797"/>
          </a:xfrm>
        </p:grpSpPr>
        <p:sp>
          <p:nvSpPr>
            <p:cNvPr id="12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2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3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3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13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pic>
        <p:nvPicPr>
          <p:cNvPr id="13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37" name="Body Level One…"/>
          <p:cNvSpPr txBox="1">
            <a:spLocks noGrp="1"/>
          </p:cNvSpPr>
          <p:nvPr>
            <p:ph type="body" sz="quarter" idx="1"/>
          </p:nvPr>
        </p:nvSpPr>
        <p:spPr>
          <a:xfrm>
            <a:off x="6464970" y="1917239"/>
            <a:ext cx="3709846" cy="1315191"/>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38" name="Textplatzhalter 4"/>
          <p:cNvSpPr>
            <a:spLocks noGrp="1"/>
          </p:cNvSpPr>
          <p:nvPr>
            <p:ph type="body" sz="quarter" idx="13"/>
          </p:nvPr>
        </p:nvSpPr>
        <p:spPr>
          <a:xfrm>
            <a:off x="7130621" y="3287576"/>
            <a:ext cx="3049429" cy="13081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39" name="Textplatzhalter 2"/>
          <p:cNvSpPr>
            <a:spLocks noGrp="1"/>
          </p:cNvSpPr>
          <p:nvPr>
            <p:ph type="body" sz="quarter" idx="14"/>
          </p:nvPr>
        </p:nvSpPr>
        <p:spPr>
          <a:xfrm>
            <a:off x="6252231" y="231651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0" name="Textplatzhalter 2"/>
          <p:cNvSpPr>
            <a:spLocks noGrp="1"/>
          </p:cNvSpPr>
          <p:nvPr>
            <p:ph type="body" sz="quarter" idx="15"/>
          </p:nvPr>
        </p:nvSpPr>
        <p:spPr>
          <a:xfrm>
            <a:off x="6918813" y="369567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1" name="Textplatzhalter 4"/>
          <p:cNvSpPr>
            <a:spLocks noGrp="1"/>
          </p:cNvSpPr>
          <p:nvPr>
            <p:ph type="body" sz="quarter" idx="16"/>
          </p:nvPr>
        </p:nvSpPr>
        <p:spPr>
          <a:xfrm>
            <a:off x="5804648" y="550436"/>
            <a:ext cx="4356135" cy="131872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42" name="Textplatzhalter 2"/>
          <p:cNvSpPr>
            <a:spLocks noGrp="1"/>
          </p:cNvSpPr>
          <p:nvPr>
            <p:ph type="body" sz="quarter" idx="17"/>
          </p:nvPr>
        </p:nvSpPr>
        <p:spPr>
          <a:xfrm>
            <a:off x="5602890" y="943102"/>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43" name="Textplatzhalter 4"/>
          <p:cNvSpPr>
            <a:spLocks noGrp="1"/>
          </p:cNvSpPr>
          <p:nvPr>
            <p:ph type="body" sz="quarter" idx="18"/>
          </p:nvPr>
        </p:nvSpPr>
        <p:spPr>
          <a:xfrm>
            <a:off x="6720934" y="1213408"/>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4" name="Textplatzhalter 4"/>
          <p:cNvSpPr>
            <a:spLocks noGrp="1"/>
          </p:cNvSpPr>
          <p:nvPr>
            <p:ph type="body" sz="quarter" idx="19"/>
          </p:nvPr>
        </p:nvSpPr>
        <p:spPr>
          <a:xfrm>
            <a:off x="7381258" y="2576681"/>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5" name="Textplatzhalter 4"/>
          <p:cNvSpPr>
            <a:spLocks noGrp="1"/>
          </p:cNvSpPr>
          <p:nvPr>
            <p:ph type="body" sz="quarter" idx="20"/>
          </p:nvPr>
        </p:nvSpPr>
        <p:spPr>
          <a:xfrm>
            <a:off x="8046907" y="3939952"/>
            <a:ext cx="3139783"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46" name="Title Text"/>
          <p:cNvSpPr txBox="1">
            <a:spLocks noGrp="1"/>
          </p:cNvSpPr>
          <p:nvPr>
            <p:ph type="title"/>
          </p:nvPr>
        </p:nvSpPr>
        <p:spPr>
          <a:xfrm>
            <a:off x="307023" y="264555"/>
            <a:ext cx="955369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Agenda (4 Angaben)">
    <p:spTree>
      <p:nvGrpSpPr>
        <p:cNvPr id="1" name=""/>
        <p:cNvGrpSpPr/>
        <p:nvPr/>
      </p:nvGrpSpPr>
      <p:grpSpPr>
        <a:xfrm>
          <a:off x="0" y="0"/>
          <a:ext cx="0" cy="0"/>
          <a:chOff x="0" y="0"/>
          <a:chExt cx="0" cy="0"/>
        </a:xfrm>
      </p:grpSpPr>
      <p:sp>
        <p:nvSpPr>
          <p:cNvPr id="153"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54"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55"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63" name="picPorsche"/>
          <p:cNvGrpSpPr/>
          <p:nvPr/>
        </p:nvGrpSpPr>
        <p:grpSpPr>
          <a:xfrm>
            <a:off x="7893023" y="5192400"/>
            <a:ext cx="2002189" cy="150798"/>
            <a:chOff x="0" y="0"/>
            <a:chExt cx="2002188" cy="150797"/>
          </a:xfrm>
        </p:grpSpPr>
        <p:sp>
          <p:nvSpPr>
            <p:cNvPr id="156"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7"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8"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59"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0"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1"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62"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64"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165"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pic>
        <p:nvPicPr>
          <p:cNvPr id="166"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167" name="Body Level One…"/>
          <p:cNvSpPr txBox="1">
            <a:spLocks noGrp="1"/>
          </p:cNvSpPr>
          <p:nvPr>
            <p:ph type="body" sz="quarter" idx="1"/>
          </p:nvPr>
        </p:nvSpPr>
        <p:spPr>
          <a:xfrm>
            <a:off x="6320211" y="1560147"/>
            <a:ext cx="3854982" cy="97620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platzhalter 4"/>
          <p:cNvSpPr>
            <a:spLocks noGrp="1"/>
          </p:cNvSpPr>
          <p:nvPr>
            <p:ph type="body" sz="quarter" idx="13"/>
          </p:nvPr>
        </p:nvSpPr>
        <p:spPr>
          <a:xfrm>
            <a:off x="6805499" y="2597219"/>
            <a:ext cx="3370808" cy="972921"/>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69" name="Textplatzhalter 4"/>
          <p:cNvSpPr>
            <a:spLocks noGrp="1"/>
          </p:cNvSpPr>
          <p:nvPr>
            <p:ph type="body" sz="quarter" idx="14"/>
          </p:nvPr>
        </p:nvSpPr>
        <p:spPr>
          <a:xfrm>
            <a:off x="7290786" y="3624529"/>
            <a:ext cx="2883443" cy="969389"/>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0" name="Textplatzhalter 4"/>
          <p:cNvSpPr>
            <a:spLocks noGrp="1"/>
          </p:cNvSpPr>
          <p:nvPr>
            <p:ph type="body" sz="quarter" idx="15"/>
          </p:nvPr>
        </p:nvSpPr>
        <p:spPr>
          <a:xfrm>
            <a:off x="7118653" y="2058050"/>
            <a:ext cx="273284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1" name="Textplatzhalter 4"/>
          <p:cNvSpPr>
            <a:spLocks noGrp="1"/>
          </p:cNvSpPr>
          <p:nvPr>
            <p:ph type="body" sz="quarter" idx="16"/>
          </p:nvPr>
        </p:nvSpPr>
        <p:spPr>
          <a:xfrm>
            <a:off x="7617570" y="3082838"/>
            <a:ext cx="223393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2" name="Textplatzhalter 4"/>
          <p:cNvSpPr>
            <a:spLocks noGrp="1"/>
          </p:cNvSpPr>
          <p:nvPr>
            <p:ph type="body" sz="quarter" idx="17"/>
          </p:nvPr>
        </p:nvSpPr>
        <p:spPr>
          <a:xfrm>
            <a:off x="8105010" y="4110682"/>
            <a:ext cx="1746490"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3" name="Textplatzhalter 2"/>
          <p:cNvSpPr>
            <a:spLocks noGrp="1"/>
          </p:cNvSpPr>
          <p:nvPr>
            <p:ph type="body" sz="quarter" idx="18"/>
          </p:nvPr>
        </p:nvSpPr>
        <p:spPr>
          <a:xfrm>
            <a:off x="6019508" y="1804168"/>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4" name="Textplatzhalter 4"/>
          <p:cNvSpPr>
            <a:spLocks noGrp="1"/>
          </p:cNvSpPr>
          <p:nvPr>
            <p:ph type="body" sz="quarter" idx="19"/>
          </p:nvPr>
        </p:nvSpPr>
        <p:spPr>
          <a:xfrm>
            <a:off x="5814979" y="539486"/>
            <a:ext cx="4356136" cy="97645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175" name="Textplatzhalter 2"/>
          <p:cNvSpPr>
            <a:spLocks noGrp="1"/>
          </p:cNvSpPr>
          <p:nvPr>
            <p:ph type="body" sz="quarter" idx="20"/>
          </p:nvPr>
        </p:nvSpPr>
        <p:spPr>
          <a:xfrm>
            <a:off x="6502041" y="281134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6" name="Textplatzhalter 2"/>
          <p:cNvSpPr>
            <a:spLocks noGrp="1"/>
          </p:cNvSpPr>
          <p:nvPr>
            <p:ph type="body" sz="quarter" idx="21"/>
          </p:nvPr>
        </p:nvSpPr>
        <p:spPr>
          <a:xfrm>
            <a:off x="6996231" y="3857209"/>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7" name="Textplatzhalter 4"/>
          <p:cNvSpPr>
            <a:spLocks noGrp="1"/>
          </p:cNvSpPr>
          <p:nvPr>
            <p:ph type="body" sz="quarter" idx="22"/>
          </p:nvPr>
        </p:nvSpPr>
        <p:spPr>
          <a:xfrm>
            <a:off x="6622877" y="1015993"/>
            <a:ext cx="3228624"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178" name="Textplatzhalter 2"/>
          <p:cNvSpPr>
            <a:spLocks noGrp="1"/>
          </p:cNvSpPr>
          <p:nvPr>
            <p:ph type="body" sz="quarter" idx="23"/>
          </p:nvPr>
        </p:nvSpPr>
        <p:spPr>
          <a:xfrm>
            <a:off x="5508235" y="759264"/>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179" name="Title Text"/>
          <p:cNvSpPr txBox="1">
            <a:spLocks noGrp="1"/>
          </p:cNvSpPr>
          <p:nvPr>
            <p:ph type="title"/>
          </p:nvPr>
        </p:nvSpPr>
        <p:spPr>
          <a:xfrm>
            <a:off x="307023" y="264555"/>
            <a:ext cx="9544478"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5 Angaben)">
    <p:spTree>
      <p:nvGrpSpPr>
        <p:cNvPr id="1" name=""/>
        <p:cNvGrpSpPr/>
        <p:nvPr/>
      </p:nvGrpSpPr>
      <p:grpSpPr>
        <a:xfrm>
          <a:off x="0" y="0"/>
          <a:ext cx="0" cy="0"/>
          <a:chOff x="0" y="0"/>
          <a:chExt cx="0" cy="0"/>
        </a:xfrm>
      </p:grpSpPr>
      <p:sp>
        <p:nvSpPr>
          <p:cNvPr id="186"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187"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188"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196" name="picPorsche"/>
          <p:cNvGrpSpPr/>
          <p:nvPr/>
        </p:nvGrpSpPr>
        <p:grpSpPr>
          <a:xfrm>
            <a:off x="7893023" y="5192400"/>
            <a:ext cx="2002189" cy="150798"/>
            <a:chOff x="0" y="0"/>
            <a:chExt cx="2002188" cy="150797"/>
          </a:xfrm>
        </p:grpSpPr>
        <p:sp>
          <p:nvSpPr>
            <p:cNvPr id="189"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0"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1"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2"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3"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4"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195"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197" name="textBoxChangeDate"/>
          <p:cNvSpPr txBox="1"/>
          <p:nvPr/>
        </p:nvSpPr>
        <p:spPr>
          <a:xfrm>
            <a:off x="1033462" y="5096751"/>
            <a:ext cx="1245656"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Revision date : 23.08.2019</a:t>
            </a:r>
          </a:p>
        </p:txBody>
      </p:sp>
      <p:sp>
        <p:nvSpPr>
          <p:cNvPr id="198"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pic>
        <p:nvPicPr>
          <p:cNvPr id="199" name="Bildplatzhalter 12" descr="Bildplatzhalter 12"/>
          <p:cNvPicPr>
            <a:picLocks noChangeAspect="1"/>
          </p:cNvPicPr>
          <p:nvPr/>
        </p:nvPicPr>
        <p:blipFill>
          <a:blip r:embed="rId2"/>
          <a:stretch>
            <a:fillRect/>
          </a:stretch>
        </p:blipFill>
        <p:spPr>
          <a:xfrm>
            <a:off x="0" y="0"/>
            <a:ext cx="10171114" cy="4892374"/>
          </a:xfrm>
          <a:prstGeom prst="rect">
            <a:avLst/>
          </a:prstGeom>
          <a:ln w="12700">
            <a:miter lim="400000"/>
          </a:ln>
        </p:spPr>
      </p:pic>
      <p:sp>
        <p:nvSpPr>
          <p:cNvPr id="200" name="Body Level One…"/>
          <p:cNvSpPr txBox="1">
            <a:spLocks noGrp="1"/>
          </p:cNvSpPr>
          <p:nvPr>
            <p:ph type="body" sz="quarter" idx="1"/>
          </p:nvPr>
        </p:nvSpPr>
        <p:spPr>
          <a:xfrm>
            <a:off x="6226188" y="1376437"/>
            <a:ext cx="3954450" cy="763644"/>
          </a:xfrm>
          <a:prstGeom prst="rect">
            <a:avLst/>
          </a:prstGeom>
          <a:solidFill>
            <a:srgbClr val="000000">
              <a:alpha val="35000"/>
            </a:srgbClr>
          </a:solidFill>
        </p:spPr>
        <p:txBody>
          <a:bodyPr lIns="0" tIns="0" rIns="0" bIns="0">
            <a:normAutofit/>
          </a:bodyPr>
          <a:lstStyle>
            <a:lvl1pPr>
              <a:defRPr b="1">
                <a:solidFill>
                  <a:schemeClr val="accent5">
                    <a:lumOff val="44000"/>
                  </a:schemeClr>
                </a:solidFill>
              </a:defRPr>
            </a:lvl1pPr>
            <a:lvl2pPr>
              <a:defRPr b="1">
                <a:solidFill>
                  <a:schemeClr val="accent5">
                    <a:lumOff val="44000"/>
                  </a:schemeClr>
                </a:solidFill>
              </a:defRPr>
            </a:lvl2pPr>
            <a:lvl3pPr>
              <a:defRPr b="1">
                <a:solidFill>
                  <a:schemeClr val="accent5">
                    <a:lumOff val="44000"/>
                  </a:schemeClr>
                </a:solidFill>
              </a:defRPr>
            </a:lvl3pPr>
            <a:lvl4pPr>
              <a:defRPr b="1">
                <a:solidFill>
                  <a:schemeClr val="accent5">
                    <a:lumOff val="44000"/>
                  </a:schemeClr>
                </a:solidFill>
              </a:defRPr>
            </a:lvl4pPr>
            <a:lvl5pPr>
              <a:defRPr b="1">
                <a:solidFill>
                  <a:schemeClr val="accent5">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1" name="Textplatzhalter 4"/>
          <p:cNvSpPr>
            <a:spLocks noGrp="1"/>
          </p:cNvSpPr>
          <p:nvPr>
            <p:ph type="body" sz="quarter" idx="13"/>
          </p:nvPr>
        </p:nvSpPr>
        <p:spPr>
          <a:xfrm>
            <a:off x="6614296" y="2195970"/>
            <a:ext cx="3574875" cy="762927"/>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2" name="Textplatzhalter 4"/>
          <p:cNvSpPr>
            <a:spLocks noGrp="1"/>
          </p:cNvSpPr>
          <p:nvPr>
            <p:ph type="body" sz="quarter" idx="14"/>
          </p:nvPr>
        </p:nvSpPr>
        <p:spPr>
          <a:xfrm>
            <a:off x="7009096" y="3014784"/>
            <a:ext cx="3176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3" name="Textplatzhalter 4"/>
          <p:cNvSpPr>
            <a:spLocks noGrp="1"/>
          </p:cNvSpPr>
          <p:nvPr>
            <p:ph type="body" sz="quarter" idx="15"/>
          </p:nvPr>
        </p:nvSpPr>
        <p:spPr>
          <a:xfrm>
            <a:off x="7403895" y="3833600"/>
            <a:ext cx="2778875" cy="762928"/>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4" name="Textplatzhalter 4"/>
          <p:cNvSpPr>
            <a:spLocks noGrp="1"/>
          </p:cNvSpPr>
          <p:nvPr>
            <p:ph type="body" sz="quarter" idx="16"/>
          </p:nvPr>
        </p:nvSpPr>
        <p:spPr>
          <a:xfrm>
            <a:off x="5820455" y="553936"/>
            <a:ext cx="4356136" cy="766613"/>
          </a:xfrm>
          <a:prstGeom prst="rect">
            <a:avLst/>
          </a:prstGeom>
          <a:solidFill>
            <a:srgbClr val="000000">
              <a:alpha val="35000"/>
            </a:srgbClr>
          </a:solidFill>
        </p:spPr>
        <p:txBody>
          <a:bodyPr lIns="0" tIns="0" rIns="0" bIns="0">
            <a:normAutofit/>
          </a:bodyPr>
          <a:lstStyle/>
          <a:p>
            <a:pPr>
              <a:defRPr b="1">
                <a:solidFill>
                  <a:schemeClr val="accent5">
                    <a:lumOff val="44000"/>
                  </a:schemeClr>
                </a:solidFill>
              </a:defRPr>
            </a:pPr>
            <a:endParaRPr/>
          </a:p>
        </p:txBody>
      </p:sp>
      <p:sp>
        <p:nvSpPr>
          <p:cNvPr id="205" name="Textplatzhalter 4"/>
          <p:cNvSpPr>
            <a:spLocks noGrp="1"/>
          </p:cNvSpPr>
          <p:nvPr>
            <p:ph type="body" sz="quarter" idx="17"/>
          </p:nvPr>
        </p:nvSpPr>
        <p:spPr>
          <a:xfrm>
            <a:off x="6621957" y="934395"/>
            <a:ext cx="323502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06" name="Textplatzhalter 2"/>
          <p:cNvSpPr>
            <a:spLocks noGrp="1"/>
          </p:cNvSpPr>
          <p:nvPr>
            <p:ph type="body" sz="quarter" idx="18"/>
          </p:nvPr>
        </p:nvSpPr>
        <p:spPr>
          <a:xfrm>
            <a:off x="5463578" y="68868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7" name="Textplatzhalter 2"/>
          <p:cNvSpPr>
            <a:spLocks noGrp="1"/>
          </p:cNvSpPr>
          <p:nvPr>
            <p:ph type="body" sz="quarter" idx="19"/>
          </p:nvPr>
        </p:nvSpPr>
        <p:spPr>
          <a:xfrm>
            <a:off x="5875480" y="1503830"/>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8" name="Textplatzhalter 2"/>
          <p:cNvSpPr>
            <a:spLocks noGrp="1"/>
          </p:cNvSpPr>
          <p:nvPr>
            <p:ph type="body" sz="quarter" idx="20"/>
          </p:nvPr>
        </p:nvSpPr>
        <p:spPr>
          <a:xfrm>
            <a:off x="6261058" y="2327143"/>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09" name="Textplatzhalter 2"/>
          <p:cNvSpPr>
            <a:spLocks noGrp="1"/>
          </p:cNvSpPr>
          <p:nvPr>
            <p:ph type="body" sz="quarter" idx="21"/>
          </p:nvPr>
        </p:nvSpPr>
        <p:spPr>
          <a:xfrm>
            <a:off x="6656682" y="3148587"/>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0" name="Textplatzhalter 2"/>
          <p:cNvSpPr>
            <a:spLocks noGrp="1"/>
          </p:cNvSpPr>
          <p:nvPr>
            <p:ph type="body" sz="quarter" idx="22"/>
          </p:nvPr>
        </p:nvSpPr>
        <p:spPr>
          <a:xfrm>
            <a:off x="7058928" y="3970335"/>
            <a:ext cx="863807" cy="513457"/>
          </a:xfrm>
          <a:prstGeom prst="rect">
            <a:avLst/>
          </a:prstGeom>
          <a:solidFill>
            <a:schemeClr val="accent5">
              <a:lumOff val="44000"/>
            </a:schemeClr>
          </a:solidFill>
        </p:spPr>
        <p:txBody>
          <a:bodyPr anchor="ctr">
            <a:normAutofit/>
          </a:bodyPr>
          <a:lstStyle/>
          <a:p>
            <a:pPr algn="ctr">
              <a:defRPr sz="2800" b="1">
                <a:solidFill>
                  <a:schemeClr val="accent4"/>
                </a:solidFill>
              </a:defRPr>
            </a:pPr>
            <a:endParaRPr/>
          </a:p>
        </p:txBody>
      </p:sp>
      <p:sp>
        <p:nvSpPr>
          <p:cNvPr id="211" name="Textplatzhalter 4"/>
          <p:cNvSpPr>
            <a:spLocks noGrp="1"/>
          </p:cNvSpPr>
          <p:nvPr>
            <p:ph type="body" sz="quarter" idx="23"/>
          </p:nvPr>
        </p:nvSpPr>
        <p:spPr>
          <a:xfrm>
            <a:off x="8210119" y="4222960"/>
            <a:ext cx="1646859"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2" name="Textplatzhalter 4"/>
          <p:cNvSpPr>
            <a:spLocks noGrp="1"/>
          </p:cNvSpPr>
          <p:nvPr>
            <p:ph type="body" sz="quarter" idx="24"/>
          </p:nvPr>
        </p:nvSpPr>
        <p:spPr>
          <a:xfrm>
            <a:off x="7813509" y="3405316"/>
            <a:ext cx="2043468"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3" name="Textplatzhalter 4"/>
          <p:cNvSpPr>
            <a:spLocks noGrp="1"/>
          </p:cNvSpPr>
          <p:nvPr>
            <p:ph type="body" sz="quarter" idx="25"/>
          </p:nvPr>
        </p:nvSpPr>
        <p:spPr>
          <a:xfrm>
            <a:off x="7415837" y="2578317"/>
            <a:ext cx="2441141"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4" name="Textplatzhalter 4"/>
          <p:cNvSpPr>
            <a:spLocks noGrp="1"/>
          </p:cNvSpPr>
          <p:nvPr>
            <p:ph type="body" sz="quarter" idx="26"/>
          </p:nvPr>
        </p:nvSpPr>
        <p:spPr>
          <a:xfrm>
            <a:off x="7027811" y="1764861"/>
            <a:ext cx="2829167" cy="277000"/>
          </a:xfrm>
          <a:prstGeom prst="rect">
            <a:avLst/>
          </a:prstGeom>
        </p:spPr>
        <p:txBody>
          <a:bodyPr lIns="0" tIns="0" rIns="0" bIns="0">
            <a:normAutofit/>
          </a:bodyPr>
          <a:lstStyle/>
          <a:p>
            <a:pPr>
              <a:lnSpc>
                <a:spcPct val="100000"/>
              </a:lnSpc>
              <a:defRPr>
                <a:solidFill>
                  <a:schemeClr val="accent5">
                    <a:lumOff val="44000"/>
                  </a:schemeClr>
                </a:solidFill>
              </a:defRPr>
            </a:pPr>
            <a:endParaRPr/>
          </a:p>
        </p:txBody>
      </p:sp>
      <p:sp>
        <p:nvSpPr>
          <p:cNvPr id="215" name="Title Text"/>
          <p:cNvSpPr txBox="1">
            <a:spLocks noGrp="1"/>
          </p:cNvSpPr>
          <p:nvPr>
            <p:ph type="title"/>
          </p:nvPr>
        </p:nvSpPr>
        <p:spPr>
          <a:xfrm>
            <a:off x="307023" y="264555"/>
            <a:ext cx="9549954"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Text 3-spaltig (weiß)">
    <p:spTree>
      <p:nvGrpSpPr>
        <p:cNvPr id="1" name=""/>
        <p:cNvGrpSpPr/>
        <p:nvPr/>
      </p:nvGrpSpPr>
      <p:grpSpPr>
        <a:xfrm>
          <a:off x="0" y="0"/>
          <a:ext cx="0" cy="0"/>
          <a:chOff x="0" y="0"/>
          <a:chExt cx="0" cy="0"/>
        </a:xfrm>
      </p:grpSpPr>
      <p:sp>
        <p:nvSpPr>
          <p:cNvPr id="244"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45"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46"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54" name="picPorsche"/>
          <p:cNvGrpSpPr/>
          <p:nvPr/>
        </p:nvGrpSpPr>
        <p:grpSpPr>
          <a:xfrm>
            <a:off x="7893023" y="5192400"/>
            <a:ext cx="2002189" cy="150798"/>
            <a:chOff x="0" y="0"/>
            <a:chExt cx="2002188" cy="150797"/>
          </a:xfrm>
        </p:grpSpPr>
        <p:sp>
          <p:nvSpPr>
            <p:cNvPr id="247"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8"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49"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0"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1"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2"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53"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55"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256"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257" name="Rechteck 5"/>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58" name="Body Level One…"/>
          <p:cNvSpPr txBox="1">
            <a:spLocks noGrp="1"/>
          </p:cNvSpPr>
          <p:nvPr>
            <p:ph type="body" sz="quarter" idx="1"/>
          </p:nvPr>
        </p:nvSpPr>
        <p:spPr>
          <a:xfrm>
            <a:off x="1045289" y="1127839"/>
            <a:ext cx="2759949" cy="3471149"/>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59" name="Textplatzhalter 3"/>
          <p:cNvSpPr>
            <a:spLocks noGrp="1"/>
          </p:cNvSpPr>
          <p:nvPr>
            <p:ph type="body" sz="quarter" idx="13"/>
          </p:nvPr>
        </p:nvSpPr>
        <p:spPr>
          <a:xfrm>
            <a:off x="4095113" y="1127839"/>
            <a:ext cx="2754675"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0" name="Textplatzhalter 3"/>
          <p:cNvSpPr>
            <a:spLocks noGrp="1"/>
          </p:cNvSpPr>
          <p:nvPr>
            <p:ph type="body" sz="quarter" idx="14"/>
          </p:nvPr>
        </p:nvSpPr>
        <p:spPr>
          <a:xfrm>
            <a:off x="7139464" y="1127839"/>
            <a:ext cx="2754674" cy="3471149"/>
          </a:xfrm>
          <a:prstGeom prst="rect">
            <a:avLst/>
          </a:prstGeom>
        </p:spPr>
        <p:txBody>
          <a:bodyPr lIns="0" tIns="0" rIns="0" bIns="0">
            <a:normAutofit/>
          </a:bodyPr>
          <a:lstStyle/>
          <a:p>
            <a:pPr marL="200213" indent="-200213">
              <a:spcBef>
                <a:spcPts val="600"/>
              </a:spcBef>
              <a:buSzPct val="90000"/>
              <a:buBlip>
                <a:blip r:embed="rId2"/>
              </a:buBlip>
              <a:defRPr sz="1200"/>
            </a:pPr>
            <a:endParaRPr/>
          </a:p>
        </p:txBody>
      </p:sp>
      <p:sp>
        <p:nvSpPr>
          <p:cNvPr id="261"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Text (2/3) &amp; Bild (1/3) (weiß)">
    <p:spTree>
      <p:nvGrpSpPr>
        <p:cNvPr id="1" name=""/>
        <p:cNvGrpSpPr/>
        <p:nvPr/>
      </p:nvGrpSpPr>
      <p:grpSpPr>
        <a:xfrm>
          <a:off x="0" y="0"/>
          <a:ext cx="0" cy="0"/>
          <a:chOff x="0" y="0"/>
          <a:chExt cx="0" cy="0"/>
        </a:xfrm>
      </p:grpSpPr>
      <p:sp>
        <p:nvSpPr>
          <p:cNvPr id="268"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269"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270"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278" name="picPorsche"/>
          <p:cNvGrpSpPr/>
          <p:nvPr/>
        </p:nvGrpSpPr>
        <p:grpSpPr>
          <a:xfrm>
            <a:off x="7893023" y="5192400"/>
            <a:ext cx="2002189" cy="150798"/>
            <a:chOff x="0" y="0"/>
            <a:chExt cx="2002188" cy="150797"/>
          </a:xfrm>
        </p:grpSpPr>
        <p:sp>
          <p:nvSpPr>
            <p:cNvPr id="271"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2"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3"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4"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5"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6"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277"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279"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280"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281" name="Rechteck 4"/>
          <p:cNvSpPr/>
          <p:nvPr/>
        </p:nvSpPr>
        <p:spPr>
          <a:xfrm>
            <a:off x="761069" y="842310"/>
            <a:ext cx="9410046" cy="4036730"/>
          </a:xfrm>
          <a:prstGeom prst="rect">
            <a:avLst/>
          </a:prstGeom>
          <a:solidFill>
            <a:schemeClr val="accent5">
              <a:lumOff val="44000"/>
            </a:schemeClr>
          </a:solidFill>
          <a:ln w="6350">
            <a:solidFill>
              <a:srgbClr val="BFBFBF"/>
            </a:solidFill>
          </a:ln>
        </p:spPr>
        <p:txBody>
          <a:bodyPr lIns="45719" rIns="45719" anchor="ctr"/>
          <a:lstStyle/>
          <a:p>
            <a:pPr algn="ctr">
              <a:defRPr sz="2000">
                <a:solidFill>
                  <a:schemeClr val="accent5">
                    <a:lumOff val="44000"/>
                  </a:schemeClr>
                </a:solidFill>
              </a:defRPr>
            </a:pPr>
            <a:endParaRPr dirty="0"/>
          </a:p>
        </p:txBody>
      </p:sp>
      <p:sp>
        <p:nvSpPr>
          <p:cNvPr id="282" name="Bildplatzhalter 8"/>
          <p:cNvSpPr>
            <a:spLocks noGrp="1"/>
          </p:cNvSpPr>
          <p:nvPr>
            <p:ph type="pic" sz="half" idx="13"/>
          </p:nvPr>
        </p:nvSpPr>
        <p:spPr>
          <a:xfrm>
            <a:off x="7134510" y="845488"/>
            <a:ext cx="3036604" cy="4033553"/>
          </a:xfrm>
          <a:prstGeom prst="rect">
            <a:avLst/>
          </a:prstGeom>
        </p:spPr>
        <p:txBody>
          <a:bodyPr lIns="91439" rIns="91439"/>
          <a:lstStyle/>
          <a:p>
            <a:endParaRPr dirty="0"/>
          </a:p>
        </p:txBody>
      </p:sp>
      <p:sp>
        <p:nvSpPr>
          <p:cNvPr id="283" name="Body Level One…"/>
          <p:cNvSpPr txBox="1">
            <a:spLocks noGrp="1"/>
          </p:cNvSpPr>
          <p:nvPr>
            <p:ph type="body" sz="half" idx="1"/>
          </p:nvPr>
        </p:nvSpPr>
        <p:spPr>
          <a:xfrm>
            <a:off x="1045289" y="1127838"/>
            <a:ext cx="5804774" cy="3471150"/>
          </a:xfrm>
          <a:prstGeom prst="rect">
            <a:avLst/>
          </a:prstGeom>
        </p:spPr>
        <p:txBody>
          <a:bodyPr lIns="0" tIns="0" rIns="0" bIns="0">
            <a:normAutofit/>
          </a:bodyPr>
          <a:lstStyle>
            <a:lvl1pPr marL="200213" indent="-200213">
              <a:spcBef>
                <a:spcPts val="600"/>
              </a:spcBef>
              <a:buSzPct val="90000"/>
              <a:buBlip>
                <a:blip r:embed="rId2"/>
              </a:buBlip>
              <a:defRPr sz="1200"/>
            </a:lvl1pPr>
            <a:lvl2pPr marL="600642" indent="-200213">
              <a:spcBef>
                <a:spcPts val="600"/>
              </a:spcBef>
              <a:defRPr sz="1200"/>
            </a:lvl2pPr>
            <a:lvl3pPr marL="1201284" indent="-200214">
              <a:spcBef>
                <a:spcPts val="600"/>
              </a:spcBef>
              <a:buBlip>
                <a:blip r:embed="rId2"/>
              </a:buBlip>
              <a:defRPr sz="1200"/>
            </a:lvl3pPr>
            <a:lvl4pPr marL="502285" indent="-143510">
              <a:spcBef>
                <a:spcPts val="600"/>
              </a:spcBef>
              <a:defRPr sz="1200"/>
            </a:lvl4pPr>
            <a:lvl5pPr marL="684122" indent="-143510">
              <a:spcBef>
                <a:spcPts val="600"/>
              </a:spcBef>
              <a:defRPr sz="1200"/>
            </a:lvl5pPr>
          </a:lstStyle>
          <a:p>
            <a:r>
              <a:t>Body Level One</a:t>
            </a:r>
          </a:p>
          <a:p>
            <a:pPr lvl="1"/>
            <a:r>
              <a:t>Body Level Two</a:t>
            </a:r>
          </a:p>
          <a:p>
            <a:pPr lvl="2"/>
            <a:r>
              <a:t>Body Level Three</a:t>
            </a:r>
          </a:p>
          <a:p>
            <a:pPr lvl="3"/>
            <a:r>
              <a:t>Body Level Four</a:t>
            </a:r>
          </a:p>
          <a:p>
            <a:pPr lvl="4"/>
            <a:r>
              <a:t>Body Level Five</a:t>
            </a:r>
          </a:p>
        </p:txBody>
      </p:sp>
      <p:sp>
        <p:nvSpPr>
          <p:cNvPr id="284"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 x Bild &amp; Beschreibung">
    <p:spTree>
      <p:nvGrpSpPr>
        <p:cNvPr id="1" name=""/>
        <p:cNvGrpSpPr/>
        <p:nvPr/>
      </p:nvGrpSpPr>
      <p:grpSpPr>
        <a:xfrm>
          <a:off x="0" y="0"/>
          <a:ext cx="0" cy="0"/>
          <a:chOff x="0" y="0"/>
          <a:chExt cx="0" cy="0"/>
        </a:xfrm>
      </p:grpSpPr>
      <p:sp>
        <p:nvSpPr>
          <p:cNvPr id="321"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22"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23"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31" name="picPorsche"/>
          <p:cNvGrpSpPr/>
          <p:nvPr/>
        </p:nvGrpSpPr>
        <p:grpSpPr>
          <a:xfrm>
            <a:off x="7893023" y="5192400"/>
            <a:ext cx="2002189" cy="150798"/>
            <a:chOff x="0" y="0"/>
            <a:chExt cx="2002188" cy="150797"/>
          </a:xfrm>
        </p:grpSpPr>
        <p:sp>
          <p:nvSpPr>
            <p:cNvPr id="324"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5"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6"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7"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8"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29"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30"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32"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333"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334" name="Rechteck 1"/>
          <p:cNvSpPr/>
          <p:nvPr/>
        </p:nvSpPr>
        <p:spPr>
          <a:xfrm>
            <a:off x="2281438" y="842308"/>
            <a:ext cx="3128763"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5" name="Bildplatzhalter 4"/>
          <p:cNvSpPr>
            <a:spLocks noGrp="1"/>
          </p:cNvSpPr>
          <p:nvPr>
            <p:ph type="pic" sz="quarter" idx="13"/>
          </p:nvPr>
        </p:nvSpPr>
        <p:spPr>
          <a:xfrm>
            <a:off x="761069" y="842307"/>
            <a:ext cx="1520370" cy="1958840"/>
          </a:xfrm>
          <a:prstGeom prst="rect">
            <a:avLst/>
          </a:prstGeom>
        </p:spPr>
        <p:txBody>
          <a:bodyPr lIns="91439" rIns="91439"/>
          <a:lstStyle/>
          <a:p>
            <a:endParaRPr dirty="0"/>
          </a:p>
        </p:txBody>
      </p:sp>
      <p:sp>
        <p:nvSpPr>
          <p:cNvPr id="336" name="Body Level One…"/>
          <p:cNvSpPr txBox="1">
            <a:spLocks noGrp="1"/>
          </p:cNvSpPr>
          <p:nvPr>
            <p:ph type="body" sz="quarter" idx="1"/>
          </p:nvPr>
        </p:nvSpPr>
        <p:spPr>
          <a:xfrm>
            <a:off x="2569845" y="1439653"/>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37" name="Textplatzhalter 35"/>
          <p:cNvSpPr>
            <a:spLocks noGrp="1"/>
          </p:cNvSpPr>
          <p:nvPr>
            <p:ph type="body" sz="quarter" idx="14"/>
          </p:nvPr>
        </p:nvSpPr>
        <p:spPr>
          <a:xfrm>
            <a:off x="2569843"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38" name="Rechteck 30"/>
          <p:cNvSpPr/>
          <p:nvPr/>
        </p:nvSpPr>
        <p:spPr>
          <a:xfrm>
            <a:off x="2281438" y="2920201"/>
            <a:ext cx="3128763"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39" name="Bildplatzhalter 4"/>
          <p:cNvSpPr>
            <a:spLocks noGrp="1"/>
          </p:cNvSpPr>
          <p:nvPr>
            <p:ph type="pic" sz="quarter" idx="15"/>
          </p:nvPr>
        </p:nvSpPr>
        <p:spPr>
          <a:xfrm>
            <a:off x="761069" y="2920201"/>
            <a:ext cx="1520370" cy="1958839"/>
          </a:xfrm>
          <a:prstGeom prst="rect">
            <a:avLst/>
          </a:prstGeom>
        </p:spPr>
        <p:txBody>
          <a:bodyPr lIns="91439" rIns="91439"/>
          <a:lstStyle/>
          <a:p>
            <a:endParaRPr dirty="0"/>
          </a:p>
        </p:txBody>
      </p:sp>
      <p:sp>
        <p:nvSpPr>
          <p:cNvPr id="340" name="Textplatzhalter 26"/>
          <p:cNvSpPr>
            <a:spLocks noGrp="1"/>
          </p:cNvSpPr>
          <p:nvPr>
            <p:ph type="body" sz="quarter" idx="16"/>
          </p:nvPr>
        </p:nvSpPr>
        <p:spPr>
          <a:xfrm>
            <a:off x="2569845" y="3517546"/>
            <a:ext cx="2530834" cy="277000"/>
          </a:xfrm>
          <a:prstGeom prst="rect">
            <a:avLst/>
          </a:prstGeom>
        </p:spPr>
        <p:txBody>
          <a:bodyPr lIns="0" tIns="0" rIns="0" bIns="0">
            <a:normAutofit/>
          </a:bodyPr>
          <a:lstStyle/>
          <a:p>
            <a:pPr defTabSz="1017087">
              <a:lnSpc>
                <a:spcPct val="100000"/>
              </a:lnSpc>
              <a:defRPr b="1"/>
            </a:pPr>
            <a:endParaRPr/>
          </a:p>
        </p:txBody>
      </p:sp>
      <p:sp>
        <p:nvSpPr>
          <p:cNvPr id="341" name="Textplatzhalter 35"/>
          <p:cNvSpPr>
            <a:spLocks noGrp="1"/>
          </p:cNvSpPr>
          <p:nvPr>
            <p:ph type="body" sz="quarter" idx="17"/>
          </p:nvPr>
        </p:nvSpPr>
        <p:spPr>
          <a:xfrm>
            <a:off x="2569843"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2" name="Rechteck 34"/>
          <p:cNvSpPr/>
          <p:nvPr/>
        </p:nvSpPr>
        <p:spPr>
          <a:xfrm>
            <a:off x="7045614" y="842308"/>
            <a:ext cx="3125499" cy="1958840"/>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3" name="Bildplatzhalter 4"/>
          <p:cNvSpPr>
            <a:spLocks noGrp="1"/>
          </p:cNvSpPr>
          <p:nvPr>
            <p:ph type="pic" sz="quarter" idx="18"/>
          </p:nvPr>
        </p:nvSpPr>
        <p:spPr>
          <a:xfrm>
            <a:off x="5525246" y="842307"/>
            <a:ext cx="1520370" cy="1958840"/>
          </a:xfrm>
          <a:prstGeom prst="rect">
            <a:avLst/>
          </a:prstGeom>
        </p:spPr>
        <p:txBody>
          <a:bodyPr lIns="91439" rIns="91439"/>
          <a:lstStyle/>
          <a:p>
            <a:endParaRPr dirty="0"/>
          </a:p>
        </p:txBody>
      </p:sp>
      <p:sp>
        <p:nvSpPr>
          <p:cNvPr id="344" name="Textplatzhalter 26"/>
          <p:cNvSpPr>
            <a:spLocks noGrp="1"/>
          </p:cNvSpPr>
          <p:nvPr>
            <p:ph type="body" sz="quarter" idx="19"/>
          </p:nvPr>
        </p:nvSpPr>
        <p:spPr>
          <a:xfrm>
            <a:off x="7340506" y="1439653"/>
            <a:ext cx="2530835" cy="277000"/>
          </a:xfrm>
          <a:prstGeom prst="rect">
            <a:avLst/>
          </a:prstGeom>
        </p:spPr>
        <p:txBody>
          <a:bodyPr lIns="0" tIns="0" rIns="0" bIns="0">
            <a:normAutofit/>
          </a:bodyPr>
          <a:lstStyle/>
          <a:p>
            <a:pPr defTabSz="1017087">
              <a:lnSpc>
                <a:spcPct val="100000"/>
              </a:lnSpc>
              <a:defRPr b="1"/>
            </a:pPr>
            <a:endParaRPr/>
          </a:p>
        </p:txBody>
      </p:sp>
      <p:sp>
        <p:nvSpPr>
          <p:cNvPr id="345" name="Textplatzhalter 35"/>
          <p:cNvSpPr>
            <a:spLocks noGrp="1"/>
          </p:cNvSpPr>
          <p:nvPr>
            <p:ph type="body" sz="quarter" idx="20"/>
          </p:nvPr>
        </p:nvSpPr>
        <p:spPr>
          <a:xfrm>
            <a:off x="7340506" y="175017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46" name="Rechteck 60"/>
          <p:cNvSpPr/>
          <p:nvPr/>
        </p:nvSpPr>
        <p:spPr>
          <a:xfrm>
            <a:off x="7045614" y="2920201"/>
            <a:ext cx="3125499" cy="1958839"/>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47" name="Bildplatzhalter 4"/>
          <p:cNvSpPr>
            <a:spLocks noGrp="1"/>
          </p:cNvSpPr>
          <p:nvPr>
            <p:ph type="pic" sz="quarter" idx="21"/>
          </p:nvPr>
        </p:nvSpPr>
        <p:spPr>
          <a:xfrm>
            <a:off x="5525246" y="2920201"/>
            <a:ext cx="1520370" cy="1958839"/>
          </a:xfrm>
          <a:prstGeom prst="rect">
            <a:avLst/>
          </a:prstGeom>
        </p:spPr>
        <p:txBody>
          <a:bodyPr lIns="91439" rIns="91439"/>
          <a:lstStyle/>
          <a:p>
            <a:endParaRPr dirty="0"/>
          </a:p>
        </p:txBody>
      </p:sp>
      <p:sp>
        <p:nvSpPr>
          <p:cNvPr id="348" name="Textplatzhalter 26"/>
          <p:cNvSpPr>
            <a:spLocks noGrp="1"/>
          </p:cNvSpPr>
          <p:nvPr>
            <p:ph type="body" sz="quarter" idx="22"/>
          </p:nvPr>
        </p:nvSpPr>
        <p:spPr>
          <a:xfrm>
            <a:off x="7340506" y="3517546"/>
            <a:ext cx="2530835" cy="277000"/>
          </a:xfrm>
          <a:prstGeom prst="rect">
            <a:avLst/>
          </a:prstGeom>
        </p:spPr>
        <p:txBody>
          <a:bodyPr lIns="0" tIns="0" rIns="0" bIns="0">
            <a:normAutofit/>
          </a:bodyPr>
          <a:lstStyle/>
          <a:p>
            <a:pPr defTabSz="1017087">
              <a:lnSpc>
                <a:spcPct val="100000"/>
              </a:lnSpc>
              <a:defRPr b="1"/>
            </a:pPr>
            <a:endParaRPr/>
          </a:p>
        </p:txBody>
      </p:sp>
      <p:sp>
        <p:nvSpPr>
          <p:cNvPr id="349" name="Textplatzhalter 35"/>
          <p:cNvSpPr>
            <a:spLocks noGrp="1"/>
          </p:cNvSpPr>
          <p:nvPr>
            <p:ph type="body" sz="quarter" idx="23"/>
          </p:nvPr>
        </p:nvSpPr>
        <p:spPr>
          <a:xfrm>
            <a:off x="7340506" y="3828072"/>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50"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 x Bild &amp; Beschreibung">
    <p:spTree>
      <p:nvGrpSpPr>
        <p:cNvPr id="1" name=""/>
        <p:cNvGrpSpPr/>
        <p:nvPr/>
      </p:nvGrpSpPr>
      <p:grpSpPr>
        <a:xfrm>
          <a:off x="0" y="0"/>
          <a:ext cx="0" cy="0"/>
          <a:chOff x="0" y="0"/>
          <a:chExt cx="0" cy="0"/>
        </a:xfrm>
      </p:grpSpPr>
      <p:sp>
        <p:nvSpPr>
          <p:cNvPr id="357" name="Rechtwinkliges Dreieck 1"/>
          <p:cNvSpPr/>
          <p:nvPr/>
        </p:nvSpPr>
        <p:spPr>
          <a:xfrm>
            <a:off x="1" y="0"/>
            <a:ext cx="4598192" cy="5721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8729" y="17"/>
                </a:lnTo>
                <a:lnTo>
                  <a:pt x="21600" y="21600"/>
                </a:lnTo>
                <a:lnTo>
                  <a:pt x="0" y="21600"/>
                </a:lnTo>
                <a:close/>
              </a:path>
            </a:pathLst>
          </a:custGeom>
          <a:solidFill>
            <a:srgbClr val="F2F2F2"/>
          </a:solidFill>
          <a:ln w="12700">
            <a:miter lim="400000"/>
          </a:ln>
        </p:spPr>
        <p:txBody>
          <a:bodyPr lIns="45719" rIns="45719" anchor="ctr"/>
          <a:lstStyle/>
          <a:p>
            <a:pPr algn="ctr">
              <a:defRPr sz="2000">
                <a:solidFill>
                  <a:schemeClr val="accent5">
                    <a:lumOff val="44000"/>
                  </a:schemeClr>
                </a:solidFill>
              </a:defRPr>
            </a:pPr>
            <a:endParaRPr dirty="0"/>
          </a:p>
        </p:txBody>
      </p:sp>
      <p:sp>
        <p:nvSpPr>
          <p:cNvPr id="358" name="Rechteck 1"/>
          <p:cNvSpPr/>
          <p:nvPr/>
        </p:nvSpPr>
        <p:spPr>
          <a:xfrm>
            <a:off x="-1433" y="5024242"/>
            <a:ext cx="717358" cy="417897"/>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600" y="144"/>
                </a:lnTo>
                <a:lnTo>
                  <a:pt x="15235" y="21526"/>
                </a:lnTo>
                <a:lnTo>
                  <a:pt x="0" y="21600"/>
                </a:lnTo>
              </a:path>
            </a:pathLst>
          </a:custGeom>
          <a:solidFill>
            <a:schemeClr val="accent5">
              <a:lumOff val="44000"/>
            </a:schemeClr>
          </a:solidFill>
          <a:ln w="12700">
            <a:miter lim="400000"/>
          </a:ln>
          <a:effectLst>
            <a:outerShdw blurRad="190500" rotWithShape="0">
              <a:srgbClr val="000000">
                <a:alpha val="10000"/>
              </a:srgbClr>
            </a:outerShdw>
          </a:effectLst>
        </p:spPr>
        <p:txBody>
          <a:bodyPr lIns="45719" rIns="45719" anchor="ctr"/>
          <a:lstStyle/>
          <a:p>
            <a:pPr algn="ctr">
              <a:defRPr sz="2000">
                <a:solidFill>
                  <a:schemeClr val="accent5">
                    <a:lumOff val="44000"/>
                  </a:schemeClr>
                </a:solidFill>
              </a:defRPr>
            </a:pPr>
            <a:endParaRPr dirty="0"/>
          </a:p>
        </p:txBody>
      </p:sp>
      <p:sp>
        <p:nvSpPr>
          <p:cNvPr id="359" name="Slide Number"/>
          <p:cNvSpPr txBox="1">
            <a:spLocks noGrp="1"/>
          </p:cNvSpPr>
          <p:nvPr>
            <p:ph type="sldNum" sz="quarter" idx="2"/>
          </p:nvPr>
        </p:nvSpPr>
        <p:spPr>
          <a:xfrm>
            <a:off x="232109" y="5168865"/>
            <a:ext cx="127001" cy="152401"/>
          </a:xfrm>
          <a:prstGeom prst="rect">
            <a:avLst/>
          </a:prstGeom>
        </p:spPr>
        <p:txBody>
          <a:bodyPr lIns="0" tIns="0" rIns="0" bIns="0"/>
          <a:lstStyle>
            <a:lvl1pPr algn="ctr">
              <a:defRPr sz="800"/>
            </a:lvl1pPr>
          </a:lstStyle>
          <a:p>
            <a:fld id="{86CB4B4D-7CA3-9044-876B-883B54F8677D}" type="slidenum">
              <a:t>‹#›</a:t>
            </a:fld>
            <a:endParaRPr dirty="0"/>
          </a:p>
        </p:txBody>
      </p:sp>
      <p:grpSp>
        <p:nvGrpSpPr>
          <p:cNvPr id="367" name="picPorsche"/>
          <p:cNvGrpSpPr/>
          <p:nvPr/>
        </p:nvGrpSpPr>
        <p:grpSpPr>
          <a:xfrm>
            <a:off x="7893023" y="5192400"/>
            <a:ext cx="2002189" cy="150798"/>
            <a:chOff x="0" y="0"/>
            <a:chExt cx="2002188" cy="150797"/>
          </a:xfrm>
        </p:grpSpPr>
        <p:sp>
          <p:nvSpPr>
            <p:cNvPr id="360" name="Freeform 5"/>
            <p:cNvSpPr/>
            <p:nvPr/>
          </p:nvSpPr>
          <p:spPr>
            <a:xfrm>
              <a:off x="1730853" y="0"/>
              <a:ext cx="271336" cy="150797"/>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21600" y="0"/>
                  </a:lnTo>
                  <a:lnTo>
                    <a:pt x="0" y="0"/>
                  </a:lnTo>
                  <a:lnTo>
                    <a:pt x="0" y="21600"/>
                  </a:lnTo>
                  <a:lnTo>
                    <a:pt x="21600" y="21600"/>
                  </a:lnTo>
                  <a:lnTo>
                    <a:pt x="21600" y="17843"/>
                  </a:lnTo>
                  <a:lnTo>
                    <a:pt x="2265" y="17843"/>
                  </a:lnTo>
                  <a:lnTo>
                    <a:pt x="2265" y="12209"/>
                  </a:lnTo>
                  <a:lnTo>
                    <a:pt x="21600" y="12209"/>
                  </a:lnTo>
                  <a:lnTo>
                    <a:pt x="21600" y="8452"/>
                  </a:lnTo>
                  <a:lnTo>
                    <a:pt x="2265" y="8452"/>
                  </a:lnTo>
                  <a:lnTo>
                    <a:pt x="2265" y="3757"/>
                  </a:lnTo>
                  <a:lnTo>
                    <a:pt x="21600" y="3757"/>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1" name="Freeform 6"/>
            <p:cNvSpPr/>
            <p:nvPr/>
          </p:nvSpPr>
          <p:spPr>
            <a:xfrm>
              <a:off x="1455142" y="0"/>
              <a:ext cx="240701" cy="150797"/>
            </a:xfrm>
            <a:custGeom>
              <a:avLst/>
              <a:gdLst/>
              <a:ahLst/>
              <a:cxnLst>
                <a:cxn ang="0">
                  <a:pos x="wd2" y="hd2"/>
                </a:cxn>
                <a:cxn ang="5400000">
                  <a:pos x="wd2" y="hd2"/>
                </a:cxn>
                <a:cxn ang="10800000">
                  <a:pos x="wd2" y="hd2"/>
                </a:cxn>
                <a:cxn ang="16200000">
                  <a:pos x="wd2" y="hd2"/>
                </a:cxn>
              </a:cxnLst>
              <a:rect l="0" t="0" r="r" b="b"/>
              <a:pathLst>
                <a:path w="21600" h="21600" extrusionOk="0">
                  <a:moveTo>
                    <a:pt x="18851" y="8452"/>
                  </a:moveTo>
                  <a:lnTo>
                    <a:pt x="2553" y="8452"/>
                  </a:lnTo>
                  <a:lnTo>
                    <a:pt x="2553" y="0"/>
                  </a:lnTo>
                  <a:lnTo>
                    <a:pt x="0" y="0"/>
                  </a:lnTo>
                  <a:lnTo>
                    <a:pt x="0" y="21600"/>
                  </a:lnTo>
                  <a:lnTo>
                    <a:pt x="2553" y="21600"/>
                  </a:lnTo>
                  <a:lnTo>
                    <a:pt x="2553" y="13148"/>
                  </a:lnTo>
                  <a:lnTo>
                    <a:pt x="18851" y="13148"/>
                  </a:lnTo>
                  <a:lnTo>
                    <a:pt x="18851" y="21600"/>
                  </a:lnTo>
                  <a:lnTo>
                    <a:pt x="21600" y="21600"/>
                  </a:lnTo>
                  <a:lnTo>
                    <a:pt x="21600" y="0"/>
                  </a:lnTo>
                  <a:lnTo>
                    <a:pt x="18851" y="0"/>
                  </a:lnTo>
                  <a:lnTo>
                    <a:pt x="18851" y="8452"/>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2" name="Freeform 7"/>
            <p:cNvSpPr/>
            <p:nvPr/>
          </p:nvSpPr>
          <p:spPr>
            <a:xfrm>
              <a:off x="1170678" y="-1"/>
              <a:ext cx="247266" cy="150798"/>
            </a:xfrm>
            <a:custGeom>
              <a:avLst/>
              <a:gdLst/>
              <a:ahLst/>
              <a:cxnLst>
                <a:cxn ang="0">
                  <a:pos x="wd2" y="hd2"/>
                </a:cxn>
                <a:cxn ang="5400000">
                  <a:pos x="wd2" y="hd2"/>
                </a:cxn>
                <a:cxn ang="10800000">
                  <a:pos x="wd2" y="hd2"/>
                </a:cxn>
                <a:cxn ang="16200000">
                  <a:pos x="wd2" y="hd2"/>
                </a:cxn>
              </a:cxnLst>
              <a:rect l="0" t="0" r="r" b="b"/>
              <a:pathLst>
                <a:path w="21600" h="21600" extrusionOk="0">
                  <a:moveTo>
                    <a:pt x="0" y="4696"/>
                  </a:moveTo>
                  <a:cubicBezTo>
                    <a:pt x="0" y="16904"/>
                    <a:pt x="0" y="16904"/>
                    <a:pt x="0" y="16904"/>
                  </a:cubicBezTo>
                  <a:cubicBezTo>
                    <a:pt x="0" y="19722"/>
                    <a:pt x="1029" y="21600"/>
                    <a:pt x="2571" y="21600"/>
                  </a:cubicBezTo>
                  <a:cubicBezTo>
                    <a:pt x="21600" y="21600"/>
                    <a:pt x="21600" y="21600"/>
                    <a:pt x="21600" y="21600"/>
                  </a:cubicBezTo>
                  <a:cubicBezTo>
                    <a:pt x="21600" y="16904"/>
                    <a:pt x="21600" y="16904"/>
                    <a:pt x="21600" y="16904"/>
                  </a:cubicBezTo>
                  <a:cubicBezTo>
                    <a:pt x="3086" y="16904"/>
                    <a:pt x="3086" y="16904"/>
                    <a:pt x="3086" y="16904"/>
                  </a:cubicBezTo>
                  <a:cubicBezTo>
                    <a:pt x="2571" y="16904"/>
                    <a:pt x="2571" y="15965"/>
                    <a:pt x="2571" y="15965"/>
                  </a:cubicBezTo>
                  <a:cubicBezTo>
                    <a:pt x="2571" y="4696"/>
                    <a:pt x="2571" y="4696"/>
                    <a:pt x="2571" y="4696"/>
                  </a:cubicBezTo>
                  <a:cubicBezTo>
                    <a:pt x="2571" y="4696"/>
                    <a:pt x="2571" y="4696"/>
                    <a:pt x="3086" y="4696"/>
                  </a:cubicBezTo>
                  <a:cubicBezTo>
                    <a:pt x="21600" y="4696"/>
                    <a:pt x="21600" y="4696"/>
                    <a:pt x="21600" y="4696"/>
                  </a:cubicBezTo>
                  <a:cubicBezTo>
                    <a:pt x="21600" y="0"/>
                    <a:pt x="21600" y="0"/>
                    <a:pt x="21600" y="0"/>
                  </a:cubicBezTo>
                  <a:cubicBezTo>
                    <a:pt x="2571" y="0"/>
                    <a:pt x="2571" y="0"/>
                    <a:pt x="2571" y="0"/>
                  </a:cubicBezTo>
                  <a:cubicBezTo>
                    <a:pt x="1029" y="0"/>
                    <a:pt x="0" y="1878"/>
                    <a:pt x="0" y="469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3" name="Freeform 8"/>
            <p:cNvSpPr/>
            <p:nvPr/>
          </p:nvSpPr>
          <p:spPr>
            <a:xfrm>
              <a:off x="877462"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8655" y="8452"/>
                  </a:moveTo>
                  <a:cubicBezTo>
                    <a:pt x="2945" y="8452"/>
                    <a:pt x="2945" y="8452"/>
                    <a:pt x="2945" y="8452"/>
                  </a:cubicBezTo>
                  <a:cubicBezTo>
                    <a:pt x="2945" y="8452"/>
                    <a:pt x="2945" y="8452"/>
                    <a:pt x="2945" y="8452"/>
                  </a:cubicBezTo>
                  <a:cubicBezTo>
                    <a:pt x="2455" y="8452"/>
                    <a:pt x="2455" y="8452"/>
                    <a:pt x="2455" y="7513"/>
                  </a:cubicBezTo>
                  <a:cubicBezTo>
                    <a:pt x="2455" y="4696"/>
                    <a:pt x="2455" y="4696"/>
                    <a:pt x="2455" y="4696"/>
                  </a:cubicBezTo>
                  <a:cubicBezTo>
                    <a:pt x="2455" y="3757"/>
                    <a:pt x="2455" y="3757"/>
                    <a:pt x="2945" y="3757"/>
                  </a:cubicBezTo>
                  <a:cubicBezTo>
                    <a:pt x="21109" y="3757"/>
                    <a:pt x="21109" y="3757"/>
                    <a:pt x="21109" y="3757"/>
                  </a:cubicBezTo>
                  <a:cubicBezTo>
                    <a:pt x="21109" y="0"/>
                    <a:pt x="21109" y="0"/>
                    <a:pt x="21109" y="0"/>
                  </a:cubicBezTo>
                  <a:cubicBezTo>
                    <a:pt x="2455" y="0"/>
                    <a:pt x="2455" y="0"/>
                    <a:pt x="2455" y="0"/>
                  </a:cubicBezTo>
                  <a:cubicBezTo>
                    <a:pt x="982" y="0"/>
                    <a:pt x="0" y="1878"/>
                    <a:pt x="0" y="4696"/>
                  </a:cubicBezTo>
                  <a:cubicBezTo>
                    <a:pt x="0" y="7513"/>
                    <a:pt x="0" y="7513"/>
                    <a:pt x="0" y="7513"/>
                  </a:cubicBezTo>
                  <a:cubicBezTo>
                    <a:pt x="0" y="10330"/>
                    <a:pt x="982" y="12209"/>
                    <a:pt x="2455" y="12209"/>
                  </a:cubicBezTo>
                  <a:cubicBezTo>
                    <a:pt x="18655" y="12209"/>
                    <a:pt x="18655" y="12209"/>
                    <a:pt x="18655" y="12209"/>
                  </a:cubicBezTo>
                  <a:cubicBezTo>
                    <a:pt x="18655" y="12209"/>
                    <a:pt x="18655" y="13148"/>
                    <a:pt x="18655" y="13148"/>
                  </a:cubicBezTo>
                  <a:cubicBezTo>
                    <a:pt x="18655" y="13148"/>
                    <a:pt x="18655" y="13148"/>
                    <a:pt x="18655" y="13148"/>
                  </a:cubicBezTo>
                  <a:cubicBezTo>
                    <a:pt x="18655" y="16904"/>
                    <a:pt x="18655" y="16904"/>
                    <a:pt x="18655" y="16904"/>
                  </a:cubicBezTo>
                  <a:cubicBezTo>
                    <a:pt x="18655" y="16904"/>
                    <a:pt x="18655" y="17843"/>
                    <a:pt x="18655" y="17843"/>
                  </a:cubicBezTo>
                  <a:cubicBezTo>
                    <a:pt x="0" y="17843"/>
                    <a:pt x="0" y="17843"/>
                    <a:pt x="0" y="17843"/>
                  </a:cubicBezTo>
                  <a:cubicBezTo>
                    <a:pt x="0" y="21600"/>
                    <a:pt x="0" y="21600"/>
                    <a:pt x="0" y="21600"/>
                  </a:cubicBezTo>
                  <a:cubicBezTo>
                    <a:pt x="18655" y="21600"/>
                    <a:pt x="18655" y="21600"/>
                    <a:pt x="18655" y="21600"/>
                  </a:cubicBezTo>
                  <a:cubicBezTo>
                    <a:pt x="20127" y="21600"/>
                    <a:pt x="21600" y="19722"/>
                    <a:pt x="21600" y="16904"/>
                  </a:cubicBezTo>
                  <a:cubicBezTo>
                    <a:pt x="21600" y="16904"/>
                    <a:pt x="21600" y="16904"/>
                    <a:pt x="21600" y="16904"/>
                  </a:cubicBezTo>
                  <a:cubicBezTo>
                    <a:pt x="21600" y="13148"/>
                    <a:pt x="21600" y="13148"/>
                    <a:pt x="21600" y="13148"/>
                  </a:cubicBezTo>
                  <a:cubicBezTo>
                    <a:pt x="21600" y="13148"/>
                    <a:pt x="21600" y="13148"/>
                    <a:pt x="21600" y="13148"/>
                  </a:cubicBezTo>
                  <a:cubicBezTo>
                    <a:pt x="21600" y="10330"/>
                    <a:pt x="20127" y="8452"/>
                    <a:pt x="18655" y="845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4" name="Freeform 9"/>
            <p:cNvSpPr/>
            <p:nvPr/>
          </p:nvSpPr>
          <p:spPr>
            <a:xfrm>
              <a:off x="582056" y="-1"/>
              <a:ext cx="26039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14087"/>
                  </a:moveTo>
                  <a:cubicBezTo>
                    <a:pt x="20618" y="14087"/>
                    <a:pt x="21600" y="12209"/>
                    <a:pt x="21600" y="9391"/>
                  </a:cubicBezTo>
                  <a:cubicBezTo>
                    <a:pt x="21600" y="4696"/>
                    <a:pt x="21600" y="4696"/>
                    <a:pt x="21600" y="4696"/>
                  </a:cubicBezTo>
                  <a:cubicBezTo>
                    <a:pt x="21600" y="1878"/>
                    <a:pt x="20127" y="0"/>
                    <a:pt x="19145" y="0"/>
                  </a:cubicBezTo>
                  <a:cubicBezTo>
                    <a:pt x="19145" y="0"/>
                    <a:pt x="19145" y="0"/>
                    <a:pt x="19145" y="0"/>
                  </a:cubicBezTo>
                  <a:cubicBezTo>
                    <a:pt x="0" y="0"/>
                    <a:pt x="0" y="0"/>
                    <a:pt x="0" y="0"/>
                  </a:cubicBezTo>
                  <a:cubicBezTo>
                    <a:pt x="0" y="21600"/>
                    <a:pt x="0" y="21600"/>
                    <a:pt x="0" y="21600"/>
                  </a:cubicBezTo>
                  <a:cubicBezTo>
                    <a:pt x="2455" y="21600"/>
                    <a:pt x="2455" y="21600"/>
                    <a:pt x="2455" y="21600"/>
                  </a:cubicBezTo>
                  <a:cubicBezTo>
                    <a:pt x="2455" y="15965"/>
                    <a:pt x="2455" y="15965"/>
                    <a:pt x="2455" y="15965"/>
                  </a:cubicBezTo>
                  <a:cubicBezTo>
                    <a:pt x="16200" y="15965"/>
                    <a:pt x="16200" y="15965"/>
                    <a:pt x="16200" y="15965"/>
                  </a:cubicBezTo>
                  <a:cubicBezTo>
                    <a:pt x="16200" y="15965"/>
                    <a:pt x="16200" y="15965"/>
                    <a:pt x="16200" y="15965"/>
                  </a:cubicBezTo>
                  <a:cubicBezTo>
                    <a:pt x="17673" y="15965"/>
                    <a:pt x="19145" y="17843"/>
                    <a:pt x="19145" y="20661"/>
                  </a:cubicBezTo>
                  <a:cubicBezTo>
                    <a:pt x="19145" y="21600"/>
                    <a:pt x="19145" y="21600"/>
                    <a:pt x="19145" y="21600"/>
                  </a:cubicBezTo>
                  <a:cubicBezTo>
                    <a:pt x="21600" y="21600"/>
                    <a:pt x="21600" y="21600"/>
                    <a:pt x="21600" y="21600"/>
                  </a:cubicBezTo>
                  <a:cubicBezTo>
                    <a:pt x="21600" y="21600"/>
                    <a:pt x="21600" y="21600"/>
                    <a:pt x="21600" y="21600"/>
                  </a:cubicBezTo>
                  <a:cubicBezTo>
                    <a:pt x="21600" y="17843"/>
                    <a:pt x="20618" y="15026"/>
                    <a:pt x="19145" y="14087"/>
                  </a:cubicBezTo>
                  <a:close/>
                  <a:moveTo>
                    <a:pt x="19145" y="10330"/>
                  </a:moveTo>
                  <a:cubicBezTo>
                    <a:pt x="19145" y="10330"/>
                    <a:pt x="19145" y="10330"/>
                    <a:pt x="19145" y="10330"/>
                  </a:cubicBezTo>
                  <a:cubicBezTo>
                    <a:pt x="19145" y="10330"/>
                    <a:pt x="18655" y="11270"/>
                    <a:pt x="18655" y="11270"/>
                  </a:cubicBezTo>
                  <a:cubicBezTo>
                    <a:pt x="2455" y="11270"/>
                    <a:pt x="2455" y="11270"/>
                    <a:pt x="2455" y="11270"/>
                  </a:cubicBezTo>
                  <a:cubicBezTo>
                    <a:pt x="2455" y="4696"/>
                    <a:pt x="2455" y="4696"/>
                    <a:pt x="2455" y="4696"/>
                  </a:cubicBezTo>
                  <a:cubicBezTo>
                    <a:pt x="18655" y="4696"/>
                    <a:pt x="18655" y="4696"/>
                    <a:pt x="18655" y="4696"/>
                  </a:cubicBezTo>
                  <a:cubicBezTo>
                    <a:pt x="18655" y="4696"/>
                    <a:pt x="19145" y="4696"/>
                    <a:pt x="19145" y="5635"/>
                  </a:cubicBezTo>
                  <a:lnTo>
                    <a:pt x="19145"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5" name="Freeform 10"/>
            <p:cNvSpPr/>
            <p:nvPr/>
          </p:nvSpPr>
          <p:spPr>
            <a:xfrm>
              <a:off x="288840" y="-1"/>
              <a:ext cx="258206" cy="150798"/>
            </a:xfrm>
            <a:custGeom>
              <a:avLst/>
              <a:gdLst/>
              <a:ahLst/>
              <a:cxnLst>
                <a:cxn ang="0">
                  <a:pos x="wd2" y="hd2"/>
                </a:cxn>
                <a:cxn ang="5400000">
                  <a:pos x="wd2" y="hd2"/>
                </a:cxn>
                <a:cxn ang="10800000">
                  <a:pos x="wd2" y="hd2"/>
                </a:cxn>
                <a:cxn ang="16200000">
                  <a:pos x="wd2" y="hd2"/>
                </a:cxn>
              </a:cxnLst>
              <a:rect l="0" t="0" r="r" b="b"/>
              <a:pathLst>
                <a:path w="21600" h="21600" extrusionOk="0">
                  <a:moveTo>
                    <a:pt x="19145" y="0"/>
                  </a:moveTo>
                  <a:cubicBezTo>
                    <a:pt x="19145" y="0"/>
                    <a:pt x="19145" y="0"/>
                    <a:pt x="19145" y="0"/>
                  </a:cubicBezTo>
                  <a:cubicBezTo>
                    <a:pt x="2945" y="0"/>
                    <a:pt x="2945" y="0"/>
                    <a:pt x="2945" y="0"/>
                  </a:cubicBezTo>
                  <a:cubicBezTo>
                    <a:pt x="1473" y="0"/>
                    <a:pt x="0" y="1878"/>
                    <a:pt x="0" y="4696"/>
                  </a:cubicBezTo>
                  <a:cubicBezTo>
                    <a:pt x="0" y="16904"/>
                    <a:pt x="0" y="16904"/>
                    <a:pt x="0" y="16904"/>
                  </a:cubicBezTo>
                  <a:cubicBezTo>
                    <a:pt x="0" y="19722"/>
                    <a:pt x="1473" y="21600"/>
                    <a:pt x="2945" y="21600"/>
                  </a:cubicBezTo>
                  <a:cubicBezTo>
                    <a:pt x="18655" y="21600"/>
                    <a:pt x="18655" y="21600"/>
                    <a:pt x="18655" y="21600"/>
                  </a:cubicBezTo>
                  <a:cubicBezTo>
                    <a:pt x="20127" y="21600"/>
                    <a:pt x="21600" y="19722"/>
                    <a:pt x="21600" y="16904"/>
                  </a:cubicBezTo>
                  <a:cubicBezTo>
                    <a:pt x="21600" y="16904"/>
                    <a:pt x="21600" y="16904"/>
                    <a:pt x="21600" y="16904"/>
                  </a:cubicBezTo>
                  <a:cubicBezTo>
                    <a:pt x="21600" y="16904"/>
                    <a:pt x="21600" y="16904"/>
                    <a:pt x="21600" y="16904"/>
                  </a:cubicBezTo>
                  <a:cubicBezTo>
                    <a:pt x="21600" y="4696"/>
                    <a:pt x="21600" y="4696"/>
                    <a:pt x="21600" y="4696"/>
                  </a:cubicBezTo>
                  <a:cubicBezTo>
                    <a:pt x="21600" y="1878"/>
                    <a:pt x="20127" y="0"/>
                    <a:pt x="19145" y="0"/>
                  </a:cubicBezTo>
                  <a:close/>
                  <a:moveTo>
                    <a:pt x="18655" y="15965"/>
                  </a:moveTo>
                  <a:cubicBezTo>
                    <a:pt x="18655" y="15965"/>
                    <a:pt x="18655" y="16904"/>
                    <a:pt x="18655" y="16904"/>
                  </a:cubicBezTo>
                  <a:cubicBezTo>
                    <a:pt x="2945" y="16904"/>
                    <a:pt x="2945" y="16904"/>
                    <a:pt x="2945" y="16904"/>
                  </a:cubicBezTo>
                  <a:cubicBezTo>
                    <a:pt x="2945" y="16904"/>
                    <a:pt x="2945" y="15965"/>
                    <a:pt x="2945" y="15965"/>
                  </a:cubicBezTo>
                  <a:cubicBezTo>
                    <a:pt x="2945" y="4696"/>
                    <a:pt x="2945" y="4696"/>
                    <a:pt x="2945" y="4696"/>
                  </a:cubicBezTo>
                  <a:cubicBezTo>
                    <a:pt x="2945" y="4696"/>
                    <a:pt x="2945" y="4696"/>
                    <a:pt x="2945" y="4696"/>
                  </a:cubicBezTo>
                  <a:cubicBezTo>
                    <a:pt x="18655" y="4696"/>
                    <a:pt x="18655" y="4696"/>
                    <a:pt x="18655" y="4696"/>
                  </a:cubicBezTo>
                  <a:cubicBezTo>
                    <a:pt x="18655" y="4696"/>
                    <a:pt x="18655" y="4696"/>
                    <a:pt x="18655" y="5635"/>
                  </a:cubicBezTo>
                  <a:lnTo>
                    <a:pt x="18655" y="15965"/>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sp>
          <p:nvSpPr>
            <p:cNvPr id="366" name="Freeform 11"/>
            <p:cNvSpPr/>
            <p:nvPr/>
          </p:nvSpPr>
          <p:spPr>
            <a:xfrm>
              <a:off x="-1" y="-1"/>
              <a:ext cx="253831" cy="150798"/>
            </a:xfrm>
            <a:custGeom>
              <a:avLst/>
              <a:gdLst/>
              <a:ahLst/>
              <a:cxnLst>
                <a:cxn ang="0">
                  <a:pos x="wd2" y="hd2"/>
                </a:cxn>
                <a:cxn ang="5400000">
                  <a:pos x="wd2" y="hd2"/>
                </a:cxn>
                <a:cxn ang="10800000">
                  <a:pos x="wd2" y="hd2"/>
                </a:cxn>
                <a:cxn ang="16200000">
                  <a:pos x="wd2" y="hd2"/>
                </a:cxn>
              </a:cxnLst>
              <a:rect l="0" t="0" r="r" b="b"/>
              <a:pathLst>
                <a:path w="21600" h="21600" extrusionOk="0">
                  <a:moveTo>
                    <a:pt x="19088" y="0"/>
                  </a:moveTo>
                  <a:cubicBezTo>
                    <a:pt x="19088" y="0"/>
                    <a:pt x="19088" y="0"/>
                    <a:pt x="19088" y="0"/>
                  </a:cubicBezTo>
                  <a:cubicBezTo>
                    <a:pt x="0" y="0"/>
                    <a:pt x="0" y="0"/>
                    <a:pt x="0" y="0"/>
                  </a:cubicBezTo>
                  <a:cubicBezTo>
                    <a:pt x="0" y="21600"/>
                    <a:pt x="0" y="21600"/>
                    <a:pt x="0" y="21600"/>
                  </a:cubicBezTo>
                  <a:cubicBezTo>
                    <a:pt x="2512" y="21600"/>
                    <a:pt x="2512" y="21600"/>
                    <a:pt x="2512" y="21600"/>
                  </a:cubicBezTo>
                  <a:cubicBezTo>
                    <a:pt x="2512" y="15965"/>
                    <a:pt x="2512" y="15965"/>
                    <a:pt x="2512" y="15965"/>
                  </a:cubicBezTo>
                  <a:cubicBezTo>
                    <a:pt x="19088" y="15965"/>
                    <a:pt x="19088" y="15965"/>
                    <a:pt x="19088" y="15965"/>
                  </a:cubicBezTo>
                  <a:cubicBezTo>
                    <a:pt x="20595" y="15965"/>
                    <a:pt x="21600" y="13148"/>
                    <a:pt x="21600" y="11270"/>
                  </a:cubicBezTo>
                  <a:cubicBezTo>
                    <a:pt x="21600" y="4696"/>
                    <a:pt x="21600" y="4696"/>
                    <a:pt x="21600" y="4696"/>
                  </a:cubicBezTo>
                  <a:cubicBezTo>
                    <a:pt x="21600" y="1878"/>
                    <a:pt x="20595" y="0"/>
                    <a:pt x="19088" y="0"/>
                  </a:cubicBezTo>
                  <a:close/>
                  <a:moveTo>
                    <a:pt x="19088" y="10330"/>
                  </a:moveTo>
                  <a:cubicBezTo>
                    <a:pt x="19088" y="10330"/>
                    <a:pt x="19088" y="11270"/>
                    <a:pt x="19088" y="11270"/>
                  </a:cubicBezTo>
                  <a:cubicBezTo>
                    <a:pt x="2512" y="11270"/>
                    <a:pt x="2512" y="11270"/>
                    <a:pt x="2512" y="11270"/>
                  </a:cubicBezTo>
                  <a:cubicBezTo>
                    <a:pt x="2512" y="4696"/>
                    <a:pt x="2512" y="4696"/>
                    <a:pt x="2512" y="4696"/>
                  </a:cubicBezTo>
                  <a:cubicBezTo>
                    <a:pt x="18586" y="4696"/>
                    <a:pt x="18586" y="4696"/>
                    <a:pt x="18586" y="4696"/>
                  </a:cubicBezTo>
                  <a:cubicBezTo>
                    <a:pt x="19088" y="4696"/>
                    <a:pt x="19088" y="4696"/>
                    <a:pt x="19088" y="5635"/>
                  </a:cubicBezTo>
                  <a:lnTo>
                    <a:pt x="19088" y="10330"/>
                  </a:lnTo>
                  <a:close/>
                </a:path>
              </a:pathLst>
            </a:custGeom>
            <a:solidFill>
              <a:srgbClr val="000000"/>
            </a:solidFill>
            <a:ln w="12700" cap="flat">
              <a:noFill/>
              <a:miter lim="400000"/>
            </a:ln>
            <a:effectLst/>
          </p:spPr>
          <p:txBody>
            <a:bodyPr wrap="square" lIns="45719" tIns="45719" rIns="45719" bIns="45719" numCol="1" anchor="t">
              <a:noAutofit/>
            </a:bodyPr>
            <a:lstStyle/>
            <a:p>
              <a:pPr>
                <a:defRPr sz="2000"/>
              </a:pPr>
              <a:endParaRPr dirty="0"/>
            </a:p>
          </p:txBody>
        </p:sp>
      </p:grpSp>
      <p:sp>
        <p:nvSpPr>
          <p:cNvPr id="368" name="textBoxChangeDate"/>
          <p:cNvSpPr txBox="1"/>
          <p:nvPr/>
        </p:nvSpPr>
        <p:spPr>
          <a:xfrm>
            <a:off x="1033462" y="5110052"/>
            <a:ext cx="1247136"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lang="en-US" dirty="0"/>
              <a:t>Revision date : 01.11.2019</a:t>
            </a:r>
          </a:p>
        </p:txBody>
      </p:sp>
      <p:sp>
        <p:nvSpPr>
          <p:cNvPr id="369" name="textBoxCreationDate"/>
          <p:cNvSpPr txBox="1"/>
          <p:nvPr/>
        </p:nvSpPr>
        <p:spPr>
          <a:xfrm>
            <a:off x="1033462" y="5247650"/>
            <a:ext cx="1252285" cy="165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
            </a:lvl1pPr>
          </a:lstStyle>
          <a:p>
            <a:r>
              <a:rPr dirty="0"/>
              <a:t>Creation date : 26.07.2019</a:t>
            </a:r>
          </a:p>
        </p:txBody>
      </p:sp>
      <p:sp>
        <p:nvSpPr>
          <p:cNvPr id="370" name="Rechteck 18"/>
          <p:cNvSpPr/>
          <p:nvPr/>
        </p:nvSpPr>
        <p:spPr>
          <a:xfrm>
            <a:off x="2281436"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1" name="Rechteck 21"/>
          <p:cNvSpPr/>
          <p:nvPr/>
        </p:nvSpPr>
        <p:spPr>
          <a:xfrm>
            <a:off x="2281436"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2" name="Rechteck 24"/>
          <p:cNvSpPr/>
          <p:nvPr/>
        </p:nvSpPr>
        <p:spPr>
          <a:xfrm>
            <a:off x="2281436"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3" name="Rechteck 27"/>
          <p:cNvSpPr/>
          <p:nvPr/>
        </p:nvSpPr>
        <p:spPr>
          <a:xfrm>
            <a:off x="7037588" y="842310"/>
            <a:ext cx="3133526" cy="1265405"/>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4" name="Rechteck 39"/>
          <p:cNvSpPr/>
          <p:nvPr/>
        </p:nvSpPr>
        <p:spPr>
          <a:xfrm>
            <a:off x="7037588" y="2226991"/>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5" name="Rechteck 43"/>
          <p:cNvSpPr/>
          <p:nvPr/>
        </p:nvSpPr>
        <p:spPr>
          <a:xfrm>
            <a:off x="7037588" y="3611022"/>
            <a:ext cx="3133526" cy="1265406"/>
          </a:xfrm>
          <a:prstGeom prst="rect">
            <a:avLst/>
          </a:prstGeom>
          <a:solidFill>
            <a:schemeClr val="accent4"/>
          </a:solidFill>
          <a:ln w="12700">
            <a:miter lim="400000"/>
          </a:ln>
        </p:spPr>
        <p:txBody>
          <a:bodyPr lIns="45719" rIns="45719" anchor="ctr"/>
          <a:lstStyle/>
          <a:p>
            <a:pPr algn="ctr">
              <a:defRPr sz="2000">
                <a:solidFill>
                  <a:schemeClr val="accent5">
                    <a:lumOff val="44000"/>
                  </a:schemeClr>
                </a:solidFill>
              </a:defRPr>
            </a:pPr>
            <a:endParaRPr dirty="0"/>
          </a:p>
        </p:txBody>
      </p:sp>
      <p:sp>
        <p:nvSpPr>
          <p:cNvPr id="376" name="Bildplatzhalter 4"/>
          <p:cNvSpPr>
            <a:spLocks noGrp="1"/>
          </p:cNvSpPr>
          <p:nvPr>
            <p:ph type="pic" sz="quarter" idx="13"/>
          </p:nvPr>
        </p:nvSpPr>
        <p:spPr>
          <a:xfrm>
            <a:off x="761069" y="842308"/>
            <a:ext cx="1520370" cy="1265405"/>
          </a:xfrm>
          <a:prstGeom prst="rect">
            <a:avLst/>
          </a:prstGeom>
        </p:spPr>
        <p:txBody>
          <a:bodyPr lIns="91439" rIns="91439"/>
          <a:lstStyle/>
          <a:p>
            <a:endParaRPr dirty="0"/>
          </a:p>
        </p:txBody>
      </p:sp>
      <p:sp>
        <p:nvSpPr>
          <p:cNvPr id="377" name="Bildplatzhalter 4"/>
          <p:cNvSpPr>
            <a:spLocks noGrp="1"/>
          </p:cNvSpPr>
          <p:nvPr>
            <p:ph type="pic" sz="quarter" idx="14"/>
          </p:nvPr>
        </p:nvSpPr>
        <p:spPr>
          <a:xfrm>
            <a:off x="5525246" y="842308"/>
            <a:ext cx="1520370" cy="1265405"/>
          </a:xfrm>
          <a:prstGeom prst="rect">
            <a:avLst/>
          </a:prstGeom>
        </p:spPr>
        <p:txBody>
          <a:bodyPr lIns="91439" rIns="91439"/>
          <a:lstStyle/>
          <a:p>
            <a:endParaRPr dirty="0"/>
          </a:p>
        </p:txBody>
      </p:sp>
      <p:sp>
        <p:nvSpPr>
          <p:cNvPr id="378" name="Title Text"/>
          <p:cNvSpPr txBox="1">
            <a:spLocks noGrp="1"/>
          </p:cNvSpPr>
          <p:nvPr>
            <p:ph type="title"/>
          </p:nvPr>
        </p:nvSpPr>
        <p:spPr>
          <a:xfrm>
            <a:off x="307023" y="264555"/>
            <a:ext cx="9587866" cy="369334"/>
          </a:xfrm>
          <a:prstGeom prst="rect">
            <a:avLst/>
          </a:prstGeom>
        </p:spPr>
        <p:txBody>
          <a:bodyPr lIns="0" tIns="0" rIns="0" bIns="0" anchor="t">
            <a:normAutofit/>
          </a:bodyPr>
          <a:lstStyle/>
          <a:p>
            <a:r>
              <a:t>Title Text</a:t>
            </a:r>
          </a:p>
        </p:txBody>
      </p:sp>
      <p:sp>
        <p:nvSpPr>
          <p:cNvPr id="379" name="Bildplatzhalter 4"/>
          <p:cNvSpPr>
            <a:spLocks noGrp="1"/>
          </p:cNvSpPr>
          <p:nvPr>
            <p:ph type="pic" sz="quarter" idx="15"/>
          </p:nvPr>
        </p:nvSpPr>
        <p:spPr>
          <a:xfrm>
            <a:off x="761069" y="2226991"/>
            <a:ext cx="1520370" cy="1265405"/>
          </a:xfrm>
          <a:prstGeom prst="rect">
            <a:avLst/>
          </a:prstGeom>
        </p:spPr>
        <p:txBody>
          <a:bodyPr lIns="91439" rIns="91439"/>
          <a:lstStyle/>
          <a:p>
            <a:endParaRPr dirty="0"/>
          </a:p>
        </p:txBody>
      </p:sp>
      <p:sp>
        <p:nvSpPr>
          <p:cNvPr id="380" name="Bildplatzhalter 4"/>
          <p:cNvSpPr>
            <a:spLocks noGrp="1"/>
          </p:cNvSpPr>
          <p:nvPr>
            <p:ph type="pic" sz="quarter" idx="16"/>
          </p:nvPr>
        </p:nvSpPr>
        <p:spPr>
          <a:xfrm>
            <a:off x="761069" y="3611022"/>
            <a:ext cx="1520370" cy="1265405"/>
          </a:xfrm>
          <a:prstGeom prst="rect">
            <a:avLst/>
          </a:prstGeom>
        </p:spPr>
        <p:txBody>
          <a:bodyPr lIns="91439" rIns="91439"/>
          <a:lstStyle/>
          <a:p>
            <a:endParaRPr dirty="0"/>
          </a:p>
        </p:txBody>
      </p:sp>
      <p:sp>
        <p:nvSpPr>
          <p:cNvPr id="381" name="Bildplatzhalter 4"/>
          <p:cNvSpPr>
            <a:spLocks noGrp="1"/>
          </p:cNvSpPr>
          <p:nvPr>
            <p:ph type="pic" sz="quarter" idx="17"/>
          </p:nvPr>
        </p:nvSpPr>
        <p:spPr>
          <a:xfrm>
            <a:off x="5525246" y="2226340"/>
            <a:ext cx="1520370" cy="1265405"/>
          </a:xfrm>
          <a:prstGeom prst="rect">
            <a:avLst/>
          </a:prstGeom>
        </p:spPr>
        <p:txBody>
          <a:bodyPr lIns="91439" rIns="91439"/>
          <a:lstStyle/>
          <a:p>
            <a:endParaRPr dirty="0"/>
          </a:p>
        </p:txBody>
      </p:sp>
      <p:sp>
        <p:nvSpPr>
          <p:cNvPr id="382" name="Bildplatzhalter 4"/>
          <p:cNvSpPr>
            <a:spLocks noGrp="1"/>
          </p:cNvSpPr>
          <p:nvPr>
            <p:ph type="pic" sz="quarter" idx="18"/>
          </p:nvPr>
        </p:nvSpPr>
        <p:spPr>
          <a:xfrm>
            <a:off x="5525246" y="3611022"/>
            <a:ext cx="1520370" cy="1265405"/>
          </a:xfrm>
          <a:prstGeom prst="rect">
            <a:avLst/>
          </a:prstGeom>
        </p:spPr>
        <p:txBody>
          <a:bodyPr lIns="91439" rIns="91439"/>
          <a:lstStyle/>
          <a:p>
            <a:endParaRPr dirty="0"/>
          </a:p>
        </p:txBody>
      </p:sp>
      <p:sp>
        <p:nvSpPr>
          <p:cNvPr id="383" name="Body Level One…"/>
          <p:cNvSpPr txBox="1">
            <a:spLocks noGrp="1"/>
          </p:cNvSpPr>
          <p:nvPr>
            <p:ph type="body" sz="quarter" idx="1"/>
          </p:nvPr>
        </p:nvSpPr>
        <p:spPr>
          <a:xfrm>
            <a:off x="2569845" y="1138752"/>
            <a:ext cx="2530834" cy="277000"/>
          </a:xfrm>
          <a:prstGeom prst="rect">
            <a:avLst/>
          </a:prstGeom>
        </p:spPr>
        <p:txBody>
          <a:bodyPr lIns="0" tIns="0" rIns="0" bIns="0">
            <a:normAutofit/>
          </a:bodyPr>
          <a:lstStyle>
            <a:lvl1pPr defTabSz="1017087">
              <a:lnSpc>
                <a:spcPct val="100000"/>
              </a:lnSpc>
              <a:defRPr b="1"/>
            </a:lvl1pPr>
            <a:lvl2pPr defTabSz="1017087">
              <a:lnSpc>
                <a:spcPct val="100000"/>
              </a:lnSpc>
              <a:defRPr b="1"/>
            </a:lvl2pPr>
            <a:lvl3pPr defTabSz="1017087">
              <a:lnSpc>
                <a:spcPct val="100000"/>
              </a:lnSpc>
              <a:defRPr b="1"/>
            </a:lvl3pPr>
            <a:lvl4pPr defTabSz="1017087">
              <a:lnSpc>
                <a:spcPct val="100000"/>
              </a:lnSpc>
              <a:defRPr b="1"/>
            </a:lvl4pPr>
            <a:lvl5pPr defTabSz="1017087">
              <a:lnSpc>
                <a:spcPct val="100000"/>
              </a:lnSpc>
              <a:defRPr b="1"/>
            </a:lvl5pPr>
          </a:lstStyle>
          <a:p>
            <a:r>
              <a:t>Body Level One</a:t>
            </a:r>
          </a:p>
          <a:p>
            <a:pPr lvl="1"/>
            <a:r>
              <a:t>Body Level Two</a:t>
            </a:r>
          </a:p>
          <a:p>
            <a:pPr lvl="2"/>
            <a:r>
              <a:t>Body Level Three</a:t>
            </a:r>
          </a:p>
          <a:p>
            <a:pPr lvl="3"/>
            <a:r>
              <a:t>Body Level Four</a:t>
            </a:r>
          </a:p>
          <a:p>
            <a:pPr lvl="4"/>
            <a:r>
              <a:t>Body Level Five</a:t>
            </a:r>
          </a:p>
        </p:txBody>
      </p:sp>
      <p:sp>
        <p:nvSpPr>
          <p:cNvPr id="384" name="Textplatzhalter 35"/>
          <p:cNvSpPr>
            <a:spLocks noGrp="1"/>
          </p:cNvSpPr>
          <p:nvPr>
            <p:ph type="body" sz="quarter" idx="19"/>
          </p:nvPr>
        </p:nvSpPr>
        <p:spPr>
          <a:xfrm>
            <a:off x="2569843"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5" name="Textplatzhalter 26"/>
          <p:cNvSpPr>
            <a:spLocks noGrp="1"/>
          </p:cNvSpPr>
          <p:nvPr>
            <p:ph type="body" sz="quarter" idx="20"/>
          </p:nvPr>
        </p:nvSpPr>
        <p:spPr>
          <a:xfrm>
            <a:off x="2569845" y="2523434"/>
            <a:ext cx="2530834" cy="277000"/>
          </a:xfrm>
          <a:prstGeom prst="rect">
            <a:avLst/>
          </a:prstGeom>
        </p:spPr>
        <p:txBody>
          <a:bodyPr lIns="0" tIns="0" rIns="0" bIns="0">
            <a:normAutofit/>
          </a:bodyPr>
          <a:lstStyle/>
          <a:p>
            <a:pPr defTabSz="1017087">
              <a:lnSpc>
                <a:spcPct val="100000"/>
              </a:lnSpc>
              <a:defRPr b="1"/>
            </a:pPr>
            <a:endParaRPr/>
          </a:p>
        </p:txBody>
      </p:sp>
      <p:sp>
        <p:nvSpPr>
          <p:cNvPr id="386" name="Textplatzhalter 35"/>
          <p:cNvSpPr>
            <a:spLocks noGrp="1"/>
          </p:cNvSpPr>
          <p:nvPr>
            <p:ph type="body" sz="quarter" idx="21"/>
          </p:nvPr>
        </p:nvSpPr>
        <p:spPr>
          <a:xfrm>
            <a:off x="2569843"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7" name="Textplatzhalter 26"/>
          <p:cNvSpPr>
            <a:spLocks noGrp="1"/>
          </p:cNvSpPr>
          <p:nvPr>
            <p:ph type="body" sz="quarter" idx="22"/>
          </p:nvPr>
        </p:nvSpPr>
        <p:spPr>
          <a:xfrm>
            <a:off x="2569845" y="3907466"/>
            <a:ext cx="2530834" cy="277000"/>
          </a:xfrm>
          <a:prstGeom prst="rect">
            <a:avLst/>
          </a:prstGeom>
        </p:spPr>
        <p:txBody>
          <a:bodyPr lIns="0" tIns="0" rIns="0" bIns="0">
            <a:normAutofit/>
          </a:bodyPr>
          <a:lstStyle/>
          <a:p>
            <a:pPr defTabSz="1017087">
              <a:lnSpc>
                <a:spcPct val="100000"/>
              </a:lnSpc>
              <a:defRPr b="1"/>
            </a:pPr>
            <a:endParaRPr/>
          </a:p>
        </p:txBody>
      </p:sp>
      <p:sp>
        <p:nvSpPr>
          <p:cNvPr id="388" name="Textplatzhalter 35"/>
          <p:cNvSpPr>
            <a:spLocks noGrp="1"/>
          </p:cNvSpPr>
          <p:nvPr>
            <p:ph type="body" sz="quarter" idx="23"/>
          </p:nvPr>
        </p:nvSpPr>
        <p:spPr>
          <a:xfrm>
            <a:off x="2569843"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89" name="Textplatzhalter 26"/>
          <p:cNvSpPr>
            <a:spLocks noGrp="1"/>
          </p:cNvSpPr>
          <p:nvPr>
            <p:ph type="body" sz="quarter" idx="24"/>
          </p:nvPr>
        </p:nvSpPr>
        <p:spPr>
          <a:xfrm>
            <a:off x="7322049" y="1138752"/>
            <a:ext cx="2530835" cy="277000"/>
          </a:xfrm>
          <a:prstGeom prst="rect">
            <a:avLst/>
          </a:prstGeom>
        </p:spPr>
        <p:txBody>
          <a:bodyPr lIns="0" tIns="0" rIns="0" bIns="0">
            <a:normAutofit/>
          </a:bodyPr>
          <a:lstStyle/>
          <a:p>
            <a:pPr defTabSz="1017087">
              <a:lnSpc>
                <a:spcPct val="100000"/>
              </a:lnSpc>
              <a:defRPr b="1"/>
            </a:pPr>
            <a:endParaRPr/>
          </a:p>
        </p:txBody>
      </p:sp>
      <p:sp>
        <p:nvSpPr>
          <p:cNvPr id="390" name="Textplatzhalter 35"/>
          <p:cNvSpPr>
            <a:spLocks noGrp="1"/>
          </p:cNvSpPr>
          <p:nvPr>
            <p:ph type="body" sz="quarter" idx="25"/>
          </p:nvPr>
        </p:nvSpPr>
        <p:spPr>
          <a:xfrm>
            <a:off x="7322049" y="1449278"/>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1" name="Textplatzhalter 26"/>
          <p:cNvSpPr>
            <a:spLocks noGrp="1"/>
          </p:cNvSpPr>
          <p:nvPr>
            <p:ph type="body" sz="quarter" idx="26"/>
          </p:nvPr>
        </p:nvSpPr>
        <p:spPr>
          <a:xfrm>
            <a:off x="7322049" y="2523434"/>
            <a:ext cx="2530835" cy="277000"/>
          </a:xfrm>
          <a:prstGeom prst="rect">
            <a:avLst/>
          </a:prstGeom>
        </p:spPr>
        <p:txBody>
          <a:bodyPr lIns="0" tIns="0" rIns="0" bIns="0">
            <a:normAutofit/>
          </a:bodyPr>
          <a:lstStyle/>
          <a:p>
            <a:pPr defTabSz="1017087">
              <a:lnSpc>
                <a:spcPct val="100000"/>
              </a:lnSpc>
              <a:defRPr b="1"/>
            </a:pPr>
            <a:endParaRPr/>
          </a:p>
        </p:txBody>
      </p:sp>
      <p:sp>
        <p:nvSpPr>
          <p:cNvPr id="392" name="Textplatzhalter 35"/>
          <p:cNvSpPr>
            <a:spLocks noGrp="1"/>
          </p:cNvSpPr>
          <p:nvPr>
            <p:ph type="body" sz="quarter" idx="27"/>
          </p:nvPr>
        </p:nvSpPr>
        <p:spPr>
          <a:xfrm>
            <a:off x="7322049" y="2833959"/>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
        <p:nvSpPr>
          <p:cNvPr id="393" name="Textplatzhalter 26"/>
          <p:cNvSpPr>
            <a:spLocks noGrp="1"/>
          </p:cNvSpPr>
          <p:nvPr>
            <p:ph type="body" sz="quarter" idx="28"/>
          </p:nvPr>
        </p:nvSpPr>
        <p:spPr>
          <a:xfrm>
            <a:off x="7322049" y="3907466"/>
            <a:ext cx="2530835" cy="277000"/>
          </a:xfrm>
          <a:prstGeom prst="rect">
            <a:avLst/>
          </a:prstGeom>
        </p:spPr>
        <p:txBody>
          <a:bodyPr lIns="0" tIns="0" rIns="0" bIns="0">
            <a:normAutofit/>
          </a:bodyPr>
          <a:lstStyle/>
          <a:p>
            <a:pPr defTabSz="1017087">
              <a:lnSpc>
                <a:spcPct val="100000"/>
              </a:lnSpc>
              <a:defRPr b="1"/>
            </a:pPr>
            <a:endParaRPr/>
          </a:p>
        </p:txBody>
      </p:sp>
      <p:sp>
        <p:nvSpPr>
          <p:cNvPr id="394" name="Textplatzhalter 35"/>
          <p:cNvSpPr>
            <a:spLocks noGrp="1"/>
          </p:cNvSpPr>
          <p:nvPr>
            <p:ph type="body" sz="quarter" idx="29"/>
          </p:nvPr>
        </p:nvSpPr>
        <p:spPr>
          <a:xfrm>
            <a:off x="7322049" y="4217990"/>
            <a:ext cx="2526889" cy="542062"/>
          </a:xfrm>
          <a:prstGeom prst="rect">
            <a:avLst/>
          </a:prstGeom>
        </p:spPr>
        <p:txBody>
          <a:bodyPr lIns="0" tIns="0" rIns="0" bIns="0">
            <a:normAutofit/>
          </a:bodyPr>
          <a:lstStyle/>
          <a:p>
            <a:pPr marL="190704" indent="-190704" defTabSz="1017087">
              <a:lnSpc>
                <a:spcPct val="100000"/>
              </a:lnSpc>
              <a:spcBef>
                <a:spcPts val="300"/>
              </a:spcBef>
              <a:buSzPct val="100000"/>
              <a:buBlip>
                <a:blip r:embed="rId2"/>
              </a:buBlip>
              <a:defRPr sz="1200"/>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Off val="44000"/>
          </a:schemeClr>
        </a:solidFill>
        <a:effectLst/>
      </p:bgPr>
    </p:bg>
    <p:spTree>
      <p:nvGrpSpPr>
        <p:cNvPr id="1" name=""/>
        <p:cNvGrpSpPr/>
        <p:nvPr/>
      </p:nvGrpSpPr>
      <p:grpSpPr>
        <a:xfrm>
          <a:off x="0" y="0"/>
          <a:ext cx="0" cy="0"/>
          <a:chOff x="0" y="0"/>
          <a:chExt cx="0" cy="0"/>
        </a:xfrm>
      </p:grpSpPr>
      <p:pic>
        <p:nvPicPr>
          <p:cNvPr id="2" name="Picture 3" descr="Picture 3"/>
          <p:cNvPicPr>
            <a:picLocks noChangeAspect="1"/>
          </p:cNvPicPr>
          <p:nvPr/>
        </p:nvPicPr>
        <p:blipFill>
          <a:blip r:embed="rId20"/>
          <a:stretch>
            <a:fillRect/>
          </a:stretch>
        </p:blipFill>
        <p:spPr>
          <a:xfrm>
            <a:off x="3645556" y="2121380"/>
            <a:ext cx="2880000" cy="1478590"/>
          </a:xfrm>
          <a:prstGeom prst="rect">
            <a:avLst/>
          </a:prstGeom>
          <a:ln w="12700">
            <a:miter lim="400000"/>
          </a:ln>
        </p:spPr>
      </p:pic>
      <p:sp>
        <p:nvSpPr>
          <p:cNvPr id="3" name="Title Text"/>
          <p:cNvSpPr txBox="1">
            <a:spLocks noGrp="1"/>
          </p:cNvSpPr>
          <p:nvPr>
            <p:ph type="title"/>
          </p:nvPr>
        </p:nvSpPr>
        <p:spPr>
          <a:xfrm>
            <a:off x="508000" y="76729"/>
            <a:ext cx="9144000" cy="125677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508000" y="1333500"/>
            <a:ext cx="9144000" cy="43815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910666" y="5143288"/>
            <a:ext cx="2370668" cy="30734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8" r:id="rId6"/>
    <p:sldLayoutId id="2147483659" r:id="rId7"/>
    <p:sldLayoutId id="2147483661" r:id="rId8"/>
    <p:sldLayoutId id="2147483662" r:id="rId9"/>
    <p:sldLayoutId id="2147483663" r:id="rId10"/>
    <p:sldLayoutId id="2147483665" r:id="rId11"/>
    <p:sldLayoutId id="2147483666" r:id="rId12"/>
    <p:sldLayoutId id="2147483667" r:id="rId13"/>
    <p:sldLayoutId id="2147483669" r:id="rId14"/>
    <p:sldLayoutId id="2147483673" r:id="rId15"/>
    <p:sldLayoutId id="2147483674" r:id="rId16"/>
    <p:sldLayoutId id="2147483676" r:id="rId17"/>
    <p:sldLayoutId id="2147483679" r:id="rId18"/>
  </p:sldLayoutIdLst>
  <p:transition spd="med"/>
  <p:txStyles>
    <p:title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1pPr>
      <a:lvl2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2pPr>
      <a:lvl3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3pPr>
      <a:lvl4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4pPr>
      <a:lvl5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5pPr>
      <a:lvl6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6pPr>
      <a:lvl7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7pPr>
      <a:lvl8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8pPr>
      <a:lvl9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mj-lt"/>
          <a:ea typeface="+mj-ea"/>
          <a:cs typeface="+mj-cs"/>
          <a:sym typeface="Porsche Next TT"/>
        </a:defRPr>
      </a:lvl9pPr>
    </p:titleStyle>
    <p:bodyStyle>
      <a:lvl1pPr marL="0" marR="0" indent="0" algn="l" defTabSz="914400" rtl="0" latinLnBrk="0">
        <a:lnSpc>
          <a:spcPct val="105999"/>
        </a:lnSpc>
        <a:spcBef>
          <a:spcPts val="0"/>
        </a:spcBef>
        <a:spcAft>
          <a:spcPts val="0"/>
        </a:spcAft>
        <a:buClrTx/>
        <a:buSzTx/>
        <a:buFontTx/>
        <a:buNone/>
        <a:tabLst/>
        <a:defRPr sz="1800" b="0" i="0" u="none" strike="noStrike" cap="none" spc="0" baseline="0">
          <a:ln>
            <a:noFill/>
          </a:ln>
          <a:solidFill>
            <a:srgbClr val="000000"/>
          </a:solidFill>
          <a:uFillTx/>
          <a:latin typeface="+mj-lt"/>
          <a:ea typeface="+mj-ea"/>
          <a:cs typeface="+mj-cs"/>
          <a:sym typeface="Porsche Next TT"/>
        </a:defRPr>
      </a:lvl1pPr>
      <a:lvl2pPr marL="179387"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2pPr>
      <a:lvl3pPr marL="358775"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3pPr>
      <a:lvl4pPr marL="538162"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4pPr>
      <a:lvl5pPr marL="719999" marR="0" indent="-179387"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5pPr>
      <a:lvl6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6pPr>
      <a:lvl7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7pPr>
      <a:lvl8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8pPr>
      <a:lvl9pPr marL="898525" marR="0" indent="-180975" algn="l" defTabSz="914400" rtl="0" latinLnBrk="0">
        <a:lnSpc>
          <a:spcPct val="105999"/>
        </a:lnSpc>
        <a:spcBef>
          <a:spcPts val="0"/>
        </a:spcBef>
        <a:spcAft>
          <a:spcPts val="0"/>
        </a:spcAft>
        <a:buClrTx/>
        <a:buSzPct val="90000"/>
        <a:buFontTx/>
        <a:buChar char="•"/>
        <a:tabLst/>
        <a:defRPr sz="1800" b="0" i="0" u="none" strike="noStrike" cap="none" spc="0" baseline="0">
          <a:ln>
            <a:noFill/>
          </a:ln>
          <a:solidFill>
            <a:srgbClr val="000000"/>
          </a:solidFill>
          <a:uFillTx/>
          <a:latin typeface="+mj-lt"/>
          <a:ea typeface="+mj-ea"/>
          <a:cs typeface="+mj-cs"/>
          <a:sym typeface="Porsche Next T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rsche Next T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tif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5" name="TextBox 1"/>
          <p:cNvSpPr txBox="1"/>
          <p:nvPr/>
        </p:nvSpPr>
        <p:spPr>
          <a:xfrm>
            <a:off x="4771878" y="1167189"/>
            <a:ext cx="5123011" cy="3631763"/>
          </a:xfrm>
          <a:prstGeom prst="rect">
            <a:avLst/>
          </a:prstGeom>
          <a:noFill/>
          <a:ln>
            <a:solidFill>
              <a:srgbClr val="FF0000"/>
            </a:solidFill>
          </a:ln>
        </p:spPr>
        <p:txBody>
          <a:bodyPr wrap="square" rtlCol="0">
            <a:spAutoFit/>
          </a:bodyPr>
          <a:lstStyle/>
          <a:p>
            <a:r>
              <a:rPr lang="zh-CN" altLang="en-US" sz="1400" dirty="0">
                <a:solidFill>
                  <a:srgbClr val="FF0000"/>
                </a:solidFill>
                <a:latin typeface="simhei_porsche" charset="0"/>
                <a:ea typeface="simhei_porsche" charset="0"/>
                <a:cs typeface="simhei_porsche" charset="0"/>
              </a:rPr>
              <a:t>页面像素为：</a:t>
            </a:r>
            <a:r>
              <a:rPr lang="is-IS" sz="1400" dirty="0">
                <a:latin typeface="Porsche Next TT" panose="020B0504020101010102" pitchFamily="34" charset="0"/>
                <a:ea typeface="simhei_porsche" charset="0"/>
                <a:cs typeface="Porsche Next TT" panose="020B0504020101010102" pitchFamily="34" charset="0"/>
              </a:rPr>
              <a:t>2208*1242</a:t>
            </a:r>
            <a:r>
              <a:rPr lang="zh-CN" altLang="en-US" sz="1400" dirty="0">
                <a:latin typeface="simhei_porsche" charset="0"/>
                <a:ea typeface="simhei_porsche" charset="0"/>
                <a:cs typeface="simhei_porsche" charset="0"/>
              </a:rPr>
              <a:t> </a:t>
            </a:r>
            <a:r>
              <a:rPr lang="en-US" altLang="zh-CN" sz="1400" dirty="0">
                <a:latin typeface="simhei_porsche" charset="0"/>
                <a:ea typeface="simhei_porsche" charset="0"/>
                <a:cs typeface="simhei_porsche" charset="0"/>
              </a:rPr>
              <a:t>(</a:t>
            </a:r>
            <a:r>
              <a:rPr lang="zh-CN" altLang="en-US" sz="1400" dirty="0">
                <a:latin typeface="simhei_porsche" charset="0"/>
                <a:ea typeface="simhei_porsche" charset="0"/>
                <a:cs typeface="simhei_porsche" charset="0"/>
              </a:rPr>
              <a:t>同中国总决赛</a:t>
            </a:r>
            <a:r>
              <a:rPr lang="en-US" altLang="zh-CN" sz="1400" dirty="0">
                <a:latin typeface="Porsche Next TT" panose="020B0504020101010102" pitchFamily="34" charset="0"/>
                <a:ea typeface="simhei_porsche" charset="0"/>
                <a:cs typeface="Porsche Next TT" panose="020B0504020101010102" pitchFamily="34" charset="0"/>
              </a:rPr>
              <a:t>2019</a:t>
            </a:r>
            <a:r>
              <a:rPr lang="en-US" altLang="zh-CN" sz="1400" dirty="0">
                <a:latin typeface="simhei_porsche" charset="0"/>
                <a:ea typeface="simhei_porsche" charset="0"/>
                <a:cs typeface="simhei_porsche" charset="0"/>
              </a:rPr>
              <a:t>)</a:t>
            </a:r>
            <a:endParaRPr lang="is-IS" sz="1400" dirty="0">
              <a:latin typeface="simhei_porsche" charset="0"/>
              <a:ea typeface="simhei_porsche" charset="0"/>
              <a:cs typeface="simhei_porsche" charset="0"/>
            </a:endParaRPr>
          </a:p>
          <a:p>
            <a:endParaRPr lang="en-US" altLang="zh-CN" sz="1400" dirty="0">
              <a:solidFill>
                <a:srgbClr val="FF0000"/>
              </a:solidFill>
              <a:latin typeface="simhei_porsche" charset="0"/>
              <a:ea typeface="simhei_porsche" charset="0"/>
              <a:cs typeface="simhei_porsche" charset="0"/>
            </a:endParaRPr>
          </a:p>
          <a:p>
            <a:endParaRPr lang="en-US" sz="1400" dirty="0">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endParaRPr lang="zh-CN" altLang="en-US" sz="1600" b="1" dirty="0">
              <a:solidFill>
                <a:schemeClr val="bg1">
                  <a:lumMod val="50000"/>
                </a:schemeClr>
              </a:solidFill>
              <a:latin typeface="simhei_porsche" charset="0"/>
              <a:ea typeface="simhei_porsche" charset="0"/>
              <a:cs typeface="simhei_porsche" charset="0"/>
            </a:endParaRPr>
          </a:p>
          <a:p>
            <a:pPr algn="ctr"/>
            <a:r>
              <a:rPr lang="en-US" altLang="zh-CN" sz="1600"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sz="1600" b="1" dirty="0">
                <a:solidFill>
                  <a:schemeClr val="bg1">
                    <a:lumMod val="50000"/>
                  </a:schemeClr>
                </a:solidFill>
                <a:latin typeface="simhei_porsche" charset="0"/>
                <a:ea typeface="simhei_porsche" charset="0"/>
                <a:cs typeface="simhei_porsche" charset="0"/>
              </a:rPr>
              <a:t>电驰神往俱乐部年度晚宴</a:t>
            </a:r>
            <a:endParaRPr lang="zh-CN" altLang="en-US"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zh-CN" altLang="en-US"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a:p>
            <a:pPr algn="ctr"/>
            <a:endParaRPr lang="en-US" altLang="zh-CN" sz="1400" dirty="0">
              <a:solidFill>
                <a:schemeClr val="bg1">
                  <a:lumMod val="50000"/>
                </a:schemeClr>
              </a:solidFill>
              <a:latin typeface="simhei_porsche" charset="0"/>
              <a:ea typeface="simhei_porsche" charset="0"/>
              <a:cs typeface="simhei_porsche" charset="0"/>
            </a:endParaRPr>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GB" sz="1600" dirty="0">
              <a:latin typeface="Porsche Next TT" charset="0"/>
              <a:ea typeface="Porsche Next TT" charset="0"/>
              <a:cs typeface="Porsche Next TT" charset="0"/>
            </a:endParaRPr>
          </a:p>
        </p:txBody>
      </p:sp>
      <p:sp>
        <p:nvSpPr>
          <p:cNvPr id="9" name="Rectangle 3"/>
          <p:cNvSpPr/>
          <p:nvPr/>
        </p:nvSpPr>
        <p:spPr>
          <a:xfrm>
            <a:off x="6662055" y="3088657"/>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p:nvPr/>
        </p:nvSpPr>
        <p:spPr>
          <a:xfrm>
            <a:off x="6662054" y="3454597"/>
            <a:ext cx="1169191" cy="288509"/>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6662054" y="3813442"/>
            <a:ext cx="1169192" cy="30463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6662053" y="4188416"/>
            <a:ext cx="1169191" cy="29013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6910004" y="312600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活动详情</a:t>
            </a:r>
          </a:p>
        </p:txBody>
      </p:sp>
      <p:sp>
        <p:nvSpPr>
          <p:cNvPr id="13" name="文本框 12"/>
          <p:cNvSpPr txBox="1"/>
          <p:nvPr/>
        </p:nvSpPr>
        <p:spPr>
          <a:xfrm>
            <a:off x="6910004" y="3486472"/>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活动预约</a:t>
            </a:r>
          </a:p>
        </p:txBody>
      </p:sp>
      <p:sp>
        <p:nvSpPr>
          <p:cNvPr id="14" name="文本框 13"/>
          <p:cNvSpPr txBox="1"/>
          <p:nvPr/>
        </p:nvSpPr>
        <p:spPr>
          <a:xfrm>
            <a:off x="6910004" y="3857674"/>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试驾预约</a:t>
            </a:r>
          </a:p>
        </p:txBody>
      </p:sp>
      <p:sp>
        <p:nvSpPr>
          <p:cNvPr id="17" name="文本框 16"/>
          <p:cNvSpPr txBox="1"/>
          <p:nvPr/>
        </p:nvSpPr>
        <p:spPr>
          <a:xfrm>
            <a:off x="6910004" y="4225761"/>
            <a:ext cx="101398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accent1"/>
                </a:solidFill>
                <a:effectLst/>
                <a:uFillTx/>
                <a:latin typeface="simhei_porsche" charset="0"/>
                <a:ea typeface="simhei_porsche" charset="0"/>
                <a:cs typeface="simhei_porsche" charset="0"/>
                <a:sym typeface="Porsche Next TT"/>
              </a:rPr>
              <a:t>影像集锦</a:t>
            </a:r>
          </a:p>
        </p:txBody>
      </p:sp>
      <p:pic>
        <p:nvPicPr>
          <p:cNvPr id="7" name="图片 6">
            <a:extLst>
              <a:ext uri="{FF2B5EF4-FFF2-40B4-BE49-F238E27FC236}">
                <a16:creationId xmlns:a16="http://schemas.microsoft.com/office/drawing/2014/main" id="{25362723-2431-AF46-B6E5-F3E15FD7A575}"/>
              </a:ext>
            </a:extLst>
          </p:cNvPr>
          <p:cNvPicPr>
            <a:picLocks noChangeAspect="1"/>
          </p:cNvPicPr>
          <p:nvPr/>
        </p:nvPicPr>
        <p:blipFill>
          <a:blip r:embed="rId2"/>
          <a:stretch>
            <a:fillRect/>
          </a:stretch>
        </p:blipFill>
        <p:spPr>
          <a:xfrm>
            <a:off x="1392705" y="884075"/>
            <a:ext cx="2170132" cy="3946849"/>
          </a:xfrm>
          <a:prstGeom prst="rect">
            <a:avLst/>
          </a:prstGeom>
        </p:spPr>
      </p:pic>
    </p:spTree>
    <p:extLst>
      <p:ext uri="{BB962C8B-B14F-4D97-AF65-F5344CB8AC3E}">
        <p14:creationId xmlns:p14="http://schemas.microsoft.com/office/powerpoint/2010/main" val="132993444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天气预报</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4659776" y="2286306"/>
            <a:ext cx="1728192" cy="1754326"/>
          </a:xfrm>
          <a:prstGeom prst="rect">
            <a:avLst/>
          </a:prstGeom>
          <a:noFill/>
          <a:ln>
            <a:solidFill>
              <a:srgbClr val="FF0000"/>
            </a:solidFill>
          </a:ln>
        </p:spPr>
        <p:txBody>
          <a:bodyPr wrap="square" rtlCol="0">
            <a:spAutoFit/>
          </a:bodyPr>
          <a:lstStyle/>
          <a:p>
            <a:pPr algn="ctr"/>
            <a:endParaRPr lang="zh-CN" altLang="en-US" dirty="0">
              <a:latin typeface="Porsche Next TT" pitchFamily="34" charset="0"/>
              <a:ea typeface="simhei_porsche" pitchFamily="49" charset="-122"/>
              <a:cs typeface="Porsche Next TT" pitchFamily="34" charset="0"/>
            </a:endParaRPr>
          </a:p>
          <a:p>
            <a:pPr algn="ctr"/>
            <a:r>
              <a:rPr lang="zh-CN" altLang="en-US" dirty="0">
                <a:latin typeface="Porsche Next TT" pitchFamily="34" charset="0"/>
                <a:ea typeface="simhei_porsche" pitchFamily="49" charset="-122"/>
                <a:cs typeface="Porsche Next TT" pitchFamily="34" charset="0"/>
              </a:rPr>
              <a:t>陵水</a:t>
            </a:r>
          </a:p>
          <a:p>
            <a:pPr algn="ctr"/>
            <a:endParaRPr lang="zh-CN" altLang="en-US" dirty="0">
              <a:latin typeface="Porsche Next TT" pitchFamily="34" charset="0"/>
              <a:ea typeface="simhei_porsche" pitchFamily="49" charset="-122"/>
              <a:cs typeface="Porsche Next TT" pitchFamily="34" charset="0"/>
            </a:endParaRPr>
          </a:p>
          <a:p>
            <a:pPr algn="ctr"/>
            <a:endParaRPr lang="zh-CN" altLang="en-US"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a:p>
            <a:pPr algn="ctr"/>
            <a:endParaRPr lang="en-US" altLang="zh-CN"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A2DCE9B0-5E76-F942-BE9F-8FD9993B62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8" name="矩形 7"/>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798587" y="1870007"/>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天气预报</a:t>
            </a:r>
          </a:p>
        </p:txBody>
      </p:sp>
      <p:pic>
        <p:nvPicPr>
          <p:cNvPr id="3" name="图片 2">
            <a:extLst>
              <a:ext uri="{FF2B5EF4-FFF2-40B4-BE49-F238E27FC236}">
                <a16:creationId xmlns:a16="http://schemas.microsoft.com/office/drawing/2014/main" id="{08E6E48D-7E06-484A-A437-A034EDC94760}"/>
              </a:ext>
            </a:extLst>
          </p:cNvPr>
          <p:cNvPicPr>
            <a:picLocks noChangeAspect="1"/>
          </p:cNvPicPr>
          <p:nvPr/>
        </p:nvPicPr>
        <p:blipFill>
          <a:blip r:embed="rId3"/>
          <a:stretch>
            <a:fillRect/>
          </a:stretch>
        </p:blipFill>
        <p:spPr>
          <a:xfrm>
            <a:off x="4164024" y="847998"/>
            <a:ext cx="2639966" cy="1221130"/>
          </a:xfrm>
          <a:prstGeom prst="rect">
            <a:avLst/>
          </a:prstGeom>
        </p:spPr>
      </p:pic>
      <p:sp>
        <p:nvSpPr>
          <p:cNvPr id="9" name="矩形 8">
            <a:extLst>
              <a:ext uri="{FF2B5EF4-FFF2-40B4-BE49-F238E27FC236}">
                <a16:creationId xmlns:a16="http://schemas.microsoft.com/office/drawing/2014/main" id="{F7FDD11B-66CC-4E0F-B4C1-2B6C6FD88F72}"/>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876904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10" name="矩形 9"/>
          <p:cNvSpPr/>
          <p:nvPr/>
        </p:nvSpPr>
        <p:spPr>
          <a:xfrm>
            <a:off x="5513089" y="1007097"/>
            <a:ext cx="4381800" cy="277744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9" name="矩形 8">
            <a:extLst>
              <a:ext uri="{FF2B5EF4-FFF2-40B4-BE49-F238E27FC236}">
                <a16:creationId xmlns:a16="http://schemas.microsoft.com/office/drawing/2014/main" id="{1300CEE6-B7A2-4DDC-A805-323C92DD8C20}"/>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691252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5" name="TextBox 1"/>
          <p:cNvSpPr txBox="1"/>
          <p:nvPr/>
        </p:nvSpPr>
        <p:spPr>
          <a:xfrm>
            <a:off x="5767448" y="1453112"/>
            <a:ext cx="4320480" cy="2601931"/>
          </a:xfrm>
          <a:prstGeom prst="rect">
            <a:avLst/>
          </a:prstGeom>
          <a:noFill/>
          <a:ln>
            <a:solidFill>
              <a:srgbClr val="FF0000"/>
            </a:solidFill>
          </a:ln>
        </p:spPr>
        <p:txBody>
          <a:bodyPr wrap="square" rtlCol="0">
            <a:spAutoFit/>
          </a:bodyPr>
          <a:lstStyle/>
          <a:p>
            <a:pPr algn="ctr"/>
            <a:endParaRPr lang="en-US" dirty="0">
              <a:solidFill>
                <a:srgbClr val="FF0000"/>
              </a:solidFill>
              <a:latin typeface="simhei_porsche" pitchFamily="49" charset="-122"/>
              <a:ea typeface="simhei_porsche" pitchFamily="49" charset="-122"/>
            </a:endParaRPr>
          </a:p>
          <a:p>
            <a:pPr algn="ctr"/>
            <a:endParaRPr lang="en-US" dirty="0">
              <a:latin typeface="Porsche Next TT" pitchFamily="34" charset="0"/>
              <a:ea typeface="simhei_porsche" pitchFamily="49" charset="-122"/>
              <a:cs typeface="Porsche Next TT" pitchFamily="34"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嘉宾预约</a:t>
            </a:r>
            <a:endParaRPr lang="en-US" dirty="0">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fontAlgn="ctr">
              <a:lnSpc>
                <a:spcPct val="106000"/>
              </a:lnSpc>
              <a:buClr>
                <a:schemeClr val="tx1"/>
              </a:buClr>
              <a:buSzPct val="90000"/>
              <a:defRPr/>
            </a:pPr>
            <a:r>
              <a:rPr lang="zh-CN" altLang="en-US" b="1" dirty="0">
                <a:latin typeface="simhei_porsche" charset="0"/>
                <a:ea typeface="simhei_porsche" charset="0"/>
                <a:cs typeface="simhei_porsche" charset="0"/>
              </a:rPr>
              <a:t>班车信息</a:t>
            </a:r>
            <a:endParaRPr lang="en-US" b="1" dirty="0">
              <a:solidFill>
                <a:srgbClr val="000000"/>
              </a:solidFill>
              <a:latin typeface="simhei_porsche" charset="0"/>
              <a:ea typeface="simhei_porsche" charset="0"/>
              <a:cs typeface="simhei_porsche" charset="0"/>
            </a:endParaRPr>
          </a:p>
          <a:p>
            <a:pPr algn="ctr"/>
            <a:endParaRPr lang="en-US" dirty="0">
              <a:latin typeface="simhei_porsche" charset="0"/>
              <a:ea typeface="simhei_porsche" charset="0"/>
              <a:cs typeface="simhei_porsche" charset="0"/>
            </a:endParaRPr>
          </a:p>
          <a:p>
            <a:pPr algn="ctr"/>
            <a:r>
              <a:rPr lang="zh-CN" altLang="en-US" b="1" dirty="0">
                <a:latin typeface="simhei_porsche" charset="0"/>
                <a:ea typeface="simhei_porsche" charset="0"/>
                <a:cs typeface="simhei_porsche" charset="0"/>
              </a:rPr>
              <a:t>紧急联络</a:t>
            </a:r>
            <a:endParaRPr lang="en-US" dirty="0">
              <a:latin typeface="simhei_porsche" charset="0"/>
              <a:ea typeface="simhei_porsche" charset="0"/>
              <a:cs typeface="simhei_porsche" charset="0"/>
            </a:endParaRPr>
          </a:p>
        </p:txBody>
      </p:sp>
      <p:pic>
        <p:nvPicPr>
          <p:cNvPr id="16" name="Picture 6">
            <a:extLst>
              <a:ext uri="{FF2B5EF4-FFF2-40B4-BE49-F238E27FC236}">
                <a16:creationId xmlns:a16="http://schemas.microsoft.com/office/drawing/2014/main" id="{DE5B6191-3877-8342-810C-7D60279DAF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043" y="1031513"/>
            <a:ext cx="2115687" cy="3761220"/>
          </a:xfrm>
          <a:prstGeom prst="rect">
            <a:avLst/>
          </a:prstGeom>
          <a:ln w="6350">
            <a:solidFill>
              <a:schemeClr val="bg1">
                <a:lumMod val="65000"/>
              </a:schemeClr>
            </a:solidFill>
          </a:ln>
        </p:spPr>
      </p:pic>
      <p:pic>
        <p:nvPicPr>
          <p:cNvPr id="9" name="图片 8">
            <a:extLst>
              <a:ext uri="{FF2B5EF4-FFF2-40B4-BE49-F238E27FC236}">
                <a16:creationId xmlns:a16="http://schemas.microsoft.com/office/drawing/2014/main" id="{1107B61B-CF2B-8D4B-9170-7706246BF25C}"/>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307520" y="1038582"/>
            <a:ext cx="2170065" cy="3754151"/>
          </a:xfrm>
          <a:prstGeom prst="rect">
            <a:avLst/>
          </a:prstGeom>
        </p:spPr>
      </p:pic>
    </p:spTree>
    <p:extLst>
      <p:ext uri="{BB962C8B-B14F-4D97-AF65-F5344CB8AC3E}">
        <p14:creationId xmlns:p14="http://schemas.microsoft.com/office/powerpoint/2010/main" val="374627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A5494C-78A2-294E-8141-9DEC480A381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28071" y="900449"/>
            <a:ext cx="2594278" cy="1681957"/>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嘉宾预约</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17" name="Picture 6">
            <a:extLst>
              <a:ext uri="{FF2B5EF4-FFF2-40B4-BE49-F238E27FC236}">
                <a16:creationId xmlns:a16="http://schemas.microsoft.com/office/drawing/2014/main" id="{901FE7CF-BA12-FA43-AC12-FB2C84622E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33" y="971670"/>
            <a:ext cx="2113705" cy="3757699"/>
          </a:xfrm>
          <a:prstGeom prst="rect">
            <a:avLst/>
          </a:prstGeom>
          <a:ln w="6350">
            <a:solidFill>
              <a:schemeClr val="bg1">
                <a:lumMod val="65000"/>
              </a:schemeClr>
            </a:solidFill>
          </a:ln>
        </p:spPr>
      </p:pic>
      <p:sp>
        <p:nvSpPr>
          <p:cNvPr id="5" name="矩形 4"/>
          <p:cNvSpPr/>
          <p:nvPr/>
        </p:nvSpPr>
        <p:spPr>
          <a:xfrm>
            <a:off x="8866507" y="5360397"/>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文本框 2"/>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红色文字不在小程序内写明</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预约达到上限自动变暗锁定</a:t>
            </a:r>
          </a:p>
        </p:txBody>
      </p:sp>
      <p:grpSp>
        <p:nvGrpSpPr>
          <p:cNvPr id="27" name="组 26"/>
          <p:cNvGrpSpPr/>
          <p:nvPr/>
        </p:nvGrpSpPr>
        <p:grpSpPr>
          <a:xfrm>
            <a:off x="6804281" y="2113182"/>
            <a:ext cx="190005" cy="380010"/>
            <a:chOff x="6436426" y="2303813"/>
            <a:chExt cx="190005" cy="380010"/>
          </a:xfrm>
        </p:grpSpPr>
        <p:cxnSp>
          <p:nvCxnSpPr>
            <p:cNvPr id="12" name="直线连接符 11"/>
            <p:cNvCxnSpPr/>
            <p:nvPr/>
          </p:nvCxnSpPr>
          <p:spPr>
            <a:xfrm flipV="1">
              <a:off x="6436426" y="2303813"/>
              <a:ext cx="190005" cy="190005"/>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线连接符 17"/>
            <p:cNvCxnSpPr/>
            <p:nvPr/>
          </p:nvCxnSpPr>
          <p:spPr>
            <a:xfrm flipH="1" flipV="1">
              <a:off x="6436427" y="2493820"/>
              <a:ext cx="190004" cy="190003"/>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6" name="组 25"/>
          <p:cNvGrpSpPr/>
          <p:nvPr/>
        </p:nvGrpSpPr>
        <p:grpSpPr>
          <a:xfrm>
            <a:off x="6614276" y="2958935"/>
            <a:ext cx="190005" cy="380010"/>
            <a:chOff x="6436426" y="3002612"/>
            <a:chExt cx="190005" cy="380010"/>
          </a:xfrm>
        </p:grpSpPr>
        <p:cxnSp>
          <p:nvCxnSpPr>
            <p:cNvPr id="24" name="直线连接符 23"/>
            <p:cNvCxnSpPr/>
            <p:nvPr/>
          </p:nvCxnSpPr>
          <p:spPr>
            <a:xfrm flipV="1">
              <a:off x="6436426" y="3002612"/>
              <a:ext cx="190005" cy="190005"/>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连接符 24"/>
            <p:cNvCxnSpPr/>
            <p:nvPr/>
          </p:nvCxnSpPr>
          <p:spPr>
            <a:xfrm flipH="1" flipV="1">
              <a:off x="6436427" y="3192619"/>
              <a:ext cx="190004" cy="190003"/>
            </a:xfrm>
            <a:prstGeom prst="line">
              <a:avLst/>
            </a:prstGeom>
            <a:noFill/>
            <a:ln w="317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 name="矩形 21"/>
          <p:cNvSpPr/>
          <p:nvPr/>
        </p:nvSpPr>
        <p:spPr>
          <a:xfrm>
            <a:off x="4616946" y="2243852"/>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6" name="TextBox 1">
            <a:extLst>
              <a:ext uri="{FF2B5EF4-FFF2-40B4-BE49-F238E27FC236}">
                <a16:creationId xmlns:a16="http://schemas.microsoft.com/office/drawing/2014/main" id="{297E8B6B-7CD5-A441-93C8-CF60D05FAEB2}"/>
              </a:ext>
            </a:extLst>
          </p:cNvPr>
          <p:cNvSpPr txBox="1"/>
          <p:nvPr/>
        </p:nvSpPr>
        <p:spPr>
          <a:xfrm>
            <a:off x="5756851" y="867546"/>
            <a:ext cx="4403149" cy="4401205"/>
          </a:xfrm>
          <a:prstGeom prst="rect">
            <a:avLst/>
          </a:prstGeom>
          <a:noFill/>
          <a:ln>
            <a:solidFill>
              <a:srgbClr val="FF0000"/>
            </a:solidFill>
          </a:ln>
        </p:spPr>
        <p:txBody>
          <a:bodyPr wrap="square" rtlCol="0">
            <a:spAutoFit/>
          </a:bodyPr>
          <a:lstStyle/>
          <a:p>
            <a:r>
              <a:rPr lang="zh-CN" altLang="en-US" sz="1400" b="1" dirty="0">
                <a:latin typeface="Porsche Next TT" pitchFamily="34" charset="0"/>
                <a:ea typeface="simhei_porsche" pitchFamily="49" charset="-122"/>
                <a:cs typeface="Porsche Next TT" pitchFamily="34" charset="0"/>
              </a:rPr>
              <a:t>亚特兰蒂斯水上世界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10:00-16:00</a:t>
            </a:r>
            <a:r>
              <a:rPr lang="zh-CN" altLang="en-US" sz="1100" b="1" dirty="0">
                <a:latin typeface="simhei_porsche" charset="0"/>
                <a:ea typeface="simhei_porsche" charset="0"/>
                <a:cs typeface="simhei_porsche" charset="0"/>
              </a:rPr>
              <a:t>）</a:t>
            </a:r>
            <a:r>
              <a:rPr lang="zh-CN" altLang="en-US" sz="1100" dirty="0">
                <a:latin typeface="Porsche Next TT" pitchFamily="34" charset="0"/>
                <a:ea typeface="simhei_porsche" pitchFamily="49" charset="-122"/>
                <a:cs typeface="Porsche Next TT" pitchFamily="34" charset="0"/>
              </a:rPr>
              <a:t>（需自带泳衣等装备）</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en-US" altLang="zh-CN" sz="1400" b="1" dirty="0">
              <a:solidFill>
                <a:schemeClr val="bg2"/>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呀诺达雨林文化旅游区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12:00-16:00</a:t>
            </a:r>
            <a:r>
              <a:rPr lang="zh-CN" altLang="en-US" sz="1100" b="1" dirty="0">
                <a:latin typeface="simhei_porsche" charset="0"/>
                <a:ea typeface="simhei_porsche" charset="0"/>
                <a:cs typeface="simhei_porsche" charset="0"/>
              </a:rPr>
              <a:t>）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                              </a:t>
            </a:r>
            <a:r>
              <a:rPr lang="en-US" altLang="zh-CN" sz="1400" b="1" dirty="0">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14:30 - 15:30</a:t>
            </a:r>
          </a:p>
          <a:p>
            <a:r>
              <a:rPr lang="zh-CN" altLang="en-US" sz="1400" b="1" dirty="0">
                <a:latin typeface="Porsche Next TT" pitchFamily="34" charset="0"/>
                <a:ea typeface="simhei_porsche" pitchFamily="49" charset="-122"/>
                <a:cs typeface="Porsche Next TT" pitchFamily="34" charset="0"/>
              </a:rPr>
              <a:t>威士忌品鉴</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16:00 - 17:00</a:t>
            </a: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30</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zh-CN" altLang="en-US" sz="1400" b="1" dirty="0">
              <a:solidFill>
                <a:srgbClr val="FF0000"/>
              </a:solidFill>
              <a:latin typeface="simhei_porsche" charset="0"/>
              <a:ea typeface="simhei_porsche" charset="0"/>
              <a:cs typeface="simhei_porsche" charset="0"/>
            </a:endParaRPr>
          </a:p>
          <a:p>
            <a:r>
              <a:rPr lang="zh-CN" altLang="en-US" sz="1400" b="1" dirty="0">
                <a:latin typeface="simhei_porsche" charset="0"/>
                <a:ea typeface="simhei_porsche" charset="0"/>
                <a:cs typeface="simhei_porsche" charset="0"/>
              </a:rPr>
              <a:t>           </a:t>
            </a:r>
            <a:r>
              <a:rPr lang="en-US" altLang="zh-CN" sz="1200" dirty="0">
                <a:latin typeface="Porsche Next TT" charset="0"/>
                <a:ea typeface="Porsche Next TT" charset="0"/>
                <a:cs typeface="Porsche Next TT" charset="0"/>
              </a:rPr>
              <a:t>08:00 - 09:00</a:t>
            </a:r>
            <a:endParaRPr lang="zh-CN" altLang="en-US" sz="1200" b="1" dirty="0">
              <a:latin typeface="simhei_porsche" charset="0"/>
              <a:ea typeface="simhei_porsche" charset="0"/>
              <a:cs typeface="simhei_porsche" charset="0"/>
            </a:endParaRPr>
          </a:p>
          <a:p>
            <a:r>
              <a:rPr lang="zh-CN" altLang="en-US" sz="1400" b="1" dirty="0">
                <a:latin typeface="simhei_porsche" charset="0"/>
                <a:ea typeface="simhei_porsche" charset="0"/>
                <a:cs typeface="Porsche Next TT" pitchFamily="34" charset="0"/>
              </a:rPr>
              <a:t>户外</a:t>
            </a:r>
            <a:r>
              <a:rPr lang="zh-CN" altLang="en-US" sz="1400" b="1" dirty="0">
                <a:latin typeface="Porsche Next TT" pitchFamily="34" charset="0"/>
                <a:ea typeface="simhei_porsche" pitchFamily="49" charset="-122"/>
                <a:cs typeface="Porsche Next TT" pitchFamily="34" charset="0"/>
              </a:rPr>
              <a:t>瑜伽</a:t>
            </a:r>
          </a:p>
          <a:p>
            <a:r>
              <a:rPr lang="zh-CN" altLang="en-US" sz="1400" b="1" dirty="0">
                <a:solidFill>
                  <a:schemeClr val="bg2"/>
                </a:solidFill>
                <a:latin typeface="Porsche Next TT" pitchFamily="34" charset="0"/>
                <a:ea typeface="simhei_porsche" pitchFamily="49" charset="-122"/>
                <a:cs typeface="Porsche Next TT" pitchFamily="34" charset="0"/>
              </a:rPr>
              <a:t>                               </a:t>
            </a:r>
            <a:r>
              <a:rPr lang="en-US" altLang="zh-CN" sz="1200" dirty="0">
                <a:latin typeface="Porsche Next TT" pitchFamily="34" charset="0"/>
                <a:ea typeface="simhei_porsche" pitchFamily="49" charset="-122"/>
                <a:cs typeface="Porsche Next TT" pitchFamily="34" charset="0"/>
              </a:rPr>
              <a:t>09:30 - 10:30</a:t>
            </a:r>
            <a:endParaRPr lang="zh-CN" altLang="en-US" sz="1200" dirty="0">
              <a:latin typeface="Porsche Next TT" pitchFamily="34" charset="0"/>
              <a:ea typeface="simhei_porsche" pitchFamily="49" charset="-122"/>
              <a:cs typeface="Porsche Next TT" pitchFamily="34" charset="0"/>
            </a:endParaRPr>
          </a:p>
          <a:p>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24</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b="1" dirty="0">
              <a:latin typeface="Porsche Next TT" pitchFamily="34" charset="0"/>
              <a:ea typeface="simhei_porsche" pitchFamily="49" charset="-122"/>
              <a:cs typeface="Porsche Next TT" pitchFamily="34" charset="0"/>
            </a:endParaRPr>
          </a:p>
          <a:p>
            <a:r>
              <a:rPr lang="zh-CN" altLang="en-US" sz="1400" b="1" dirty="0">
                <a:latin typeface="Porsche Next TT" pitchFamily="34" charset="0"/>
                <a:ea typeface="simhei_porsche" pitchFamily="49" charset="-122"/>
                <a:cs typeface="Porsche Next TT" pitchFamily="34" charset="0"/>
              </a:rPr>
              <a:t>高</a:t>
            </a:r>
            <a:r>
              <a:rPr lang="zh-CN" altLang="en-US" sz="1400" b="1" dirty="0">
                <a:latin typeface="simhei_porsche" charset="0"/>
                <a:ea typeface="simhei_porsche" charset="0"/>
                <a:cs typeface="simhei_porsche" charset="0"/>
              </a:rPr>
              <a:t>尔</a:t>
            </a:r>
            <a:r>
              <a:rPr lang="zh-CN" altLang="en-US" sz="1400" b="1" dirty="0">
                <a:latin typeface="Porsche Next TT" pitchFamily="34" charset="0"/>
                <a:ea typeface="simhei_porsche" pitchFamily="49" charset="-122"/>
                <a:cs typeface="Porsche Next TT" pitchFamily="34" charset="0"/>
              </a:rPr>
              <a:t>夫 </a:t>
            </a:r>
            <a:r>
              <a:rPr lang="zh-CN" altLang="en-US" sz="1100" b="1" dirty="0">
                <a:latin typeface="simhei_porsche" charset="0"/>
                <a:ea typeface="simhei_porsche" charset="0"/>
                <a:cs typeface="simhei_porsche" charset="0"/>
              </a:rPr>
              <a:t>（</a:t>
            </a:r>
            <a:r>
              <a:rPr lang="en-US" altLang="zh-CN" sz="1100" b="1" dirty="0">
                <a:latin typeface="simhei_porsche" charset="0"/>
                <a:ea typeface="simhei_porsche" charset="0"/>
                <a:cs typeface="simhei_porsche" charset="0"/>
              </a:rPr>
              <a:t>09:30-16:30</a:t>
            </a:r>
            <a:r>
              <a:rPr lang="zh-CN" altLang="en-US" sz="1100" b="1" dirty="0">
                <a:latin typeface="simhei_porsche" charset="0"/>
                <a:ea typeface="simhei_porsche" charset="0"/>
                <a:cs typeface="simhei_porsche" charset="0"/>
              </a:rPr>
              <a:t>） </a:t>
            </a:r>
            <a:r>
              <a:rPr lang="zh-CN" altLang="en-US" sz="1200" dirty="0">
                <a:latin typeface="Porsche Next TT" pitchFamily="34" charset="0"/>
                <a:ea typeface="simhei_porsche" pitchFamily="49" charset="-122"/>
                <a:cs typeface="Porsche Next TT" pitchFamily="34" charset="0"/>
              </a:rPr>
              <a:t>（需自带球包球具等装备）               </a:t>
            </a:r>
            <a:r>
              <a:rPr lang="zh-CN" altLang="en-US" sz="1400" b="1" dirty="0">
                <a:solidFill>
                  <a:srgbClr val="FF0000"/>
                </a:solidFill>
                <a:latin typeface="Porsche Next TT" pitchFamily="34" charset="0"/>
                <a:ea typeface="simhei_porsche" pitchFamily="49" charset="-122"/>
                <a:cs typeface="Porsche Next TT" pitchFamily="34" charset="0"/>
              </a:rPr>
              <a:t>（预约上限</a:t>
            </a:r>
            <a:r>
              <a:rPr lang="en-US" altLang="zh-CN" sz="1400" b="1" dirty="0">
                <a:solidFill>
                  <a:srgbClr val="FF0000"/>
                </a:solidFill>
                <a:latin typeface="Porsche Next TT" pitchFamily="34" charset="0"/>
                <a:ea typeface="simhei_porsche" pitchFamily="49" charset="-122"/>
                <a:cs typeface="Porsche Next TT" pitchFamily="34" charset="0"/>
              </a:rPr>
              <a:t>26</a:t>
            </a:r>
            <a:r>
              <a:rPr lang="zh-CN" altLang="en-US" sz="1400" b="1" dirty="0">
                <a:solidFill>
                  <a:srgbClr val="FF0000"/>
                </a:solidFill>
                <a:latin typeface="Porsche Next TT" pitchFamily="34" charset="0"/>
                <a:ea typeface="simhei_porsche" pitchFamily="49" charset="-122"/>
                <a:cs typeface="Porsche Next TT" pitchFamily="34" charset="0"/>
              </a:rPr>
              <a:t>人）</a:t>
            </a:r>
            <a:endParaRPr lang="en-US" altLang="zh-CN" sz="1400" b="1" dirty="0">
              <a:solidFill>
                <a:srgbClr val="FF0000"/>
              </a:solidFill>
              <a:latin typeface="Porsche Next TT" pitchFamily="34" charset="0"/>
              <a:ea typeface="simhei_porsche" pitchFamily="49" charset="-122"/>
              <a:cs typeface="Porsche Next TT" pitchFamily="34" charset="0"/>
            </a:endParaRPr>
          </a:p>
          <a:p>
            <a:endParaRPr lang="zh-CN" altLang="en-US" sz="1400" dirty="0">
              <a:latin typeface="simhei_porsche" charset="0"/>
              <a:ea typeface="simhei_porsche" charset="0"/>
              <a:cs typeface="simhei_porsche" charset="0"/>
            </a:endParaRPr>
          </a:p>
          <a:p>
            <a:r>
              <a:rPr lang="zh-CN" altLang="en-US" sz="1050" dirty="0">
                <a:latin typeface="simhei_porsche" charset="0"/>
                <a:ea typeface="simhei_porsche" charset="0"/>
                <a:cs typeface="simhei_porsche" charset="0"/>
                <a:sym typeface="Futura LT Book"/>
              </a:rPr>
              <a:t>＊请注意，出于时间安排，您只能在亚特兰蒂斯水上世界、呀诺达雨林文化旅游区、威士忌品鉴、户外瑜伽、高尔夫五项活动中选择一项参与，名额有限，先到先得，确认后将无法更改，请谨慎勾选。</a:t>
            </a:r>
            <a:endParaRPr lang="en-US" altLang="zh-CN" sz="1050" dirty="0">
              <a:latin typeface="simhei_porsche" charset="0"/>
              <a:ea typeface="simhei_porsche" charset="0"/>
              <a:cs typeface="simhei_porsche" charset="0"/>
              <a:sym typeface="Futura LT Book"/>
            </a:endParaRPr>
          </a:p>
          <a:p>
            <a:pPr algn="ctr"/>
            <a:endParaRPr lang="en-US" sz="105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40659243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亚特兰蒂斯水上世界</a:t>
            </a:r>
            <a:endParaRPr lang="en-US" altLang="zh-CN" sz="1600" dirty="0">
              <a:latin typeface="simhei_porsche" charset="0"/>
              <a:ea typeface="simhei_porsche" charset="0"/>
              <a:cs typeface="simhei_porsche" charset="0"/>
            </a:endParaRPr>
          </a:p>
        </p:txBody>
      </p:sp>
      <p:sp>
        <p:nvSpPr>
          <p:cNvPr id="5" name="矩形 4"/>
          <p:cNvSpPr/>
          <p:nvPr/>
        </p:nvSpPr>
        <p:spPr>
          <a:xfrm>
            <a:off x="3097428" y="2038886"/>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亚特兰蒂斯</a:t>
            </a:r>
          </a:p>
        </p:txBody>
      </p:sp>
      <p:grpSp>
        <p:nvGrpSpPr>
          <p:cNvPr id="7" name="组 6"/>
          <p:cNvGrpSpPr/>
          <p:nvPr/>
        </p:nvGrpSpPr>
        <p:grpSpPr>
          <a:xfrm>
            <a:off x="5710959" y="3330224"/>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10:00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亚特兰蒂斯水上世界活动吗？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72000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624402" y="607725"/>
            <a:ext cx="4092999" cy="2862322"/>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simhei_porsche" charset="0"/>
              </a:rPr>
              <a:t>亚特兰蒂斯水上世界：</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一波波清凉无比的欢乐浪潮，让您感受精彩绝伦的欢乐氛围！老少咸宜的亚特兰蒂斯水世界全年开放。您可从接近</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8 </a:t>
            </a:r>
            <a:r>
              <a:rPr lang="zh-CN" altLang="en-US" sz="1200" dirty="0">
                <a:solidFill>
                  <a:srgbClr val="333333"/>
                </a:solidFill>
                <a:latin typeface="SimHei" panose="02010609060101010101" pitchFamily="49" charset="-122"/>
                <a:ea typeface="SimHei" panose="02010609060101010101" pitchFamily="49" charset="-122"/>
              </a:rPr>
              <a:t>层楼高的顶端以自由落体的方式纵身一跃，从近乎垂直的滑道上获得极高的速度和刺激，通过曲线滑道穿过鲨鱼池隧道。保时捷中国车主俱乐部邀请您前来亚特兰蒂斯水世界，享受阳光、水花和无尽欢愉！</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集合班车发车前往亚特兰蒂斯水上世界</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返回集合地点：亚特兰蒂斯正门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需自带泳衣等装备，并携带好身份证件。</a:t>
            </a:r>
          </a:p>
          <a:p>
            <a:endParaRPr lang="zh-CN" altLang="en-US" sz="1200" dirty="0">
              <a:latin typeface="SimHei" panose="02010609060101010101" pitchFamily="49" charset="-122"/>
              <a:ea typeface="SimHei" panose="02010609060101010101" pitchFamily="49" charset="-122"/>
            </a:endParaRPr>
          </a:p>
        </p:txBody>
      </p:sp>
      <p:pic>
        <p:nvPicPr>
          <p:cNvPr id="14" name="图片 13">
            <a:extLst>
              <a:ext uri="{FF2B5EF4-FFF2-40B4-BE49-F238E27FC236}">
                <a16:creationId xmlns:a16="http://schemas.microsoft.com/office/drawing/2014/main" id="{C9066D72-A698-4644-B177-899C503E72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9167" y="1591992"/>
            <a:ext cx="3796522" cy="2531015"/>
          </a:xfrm>
          <a:prstGeom prst="rect">
            <a:avLst/>
          </a:prstGeom>
        </p:spPr>
      </p:pic>
      <p:sp>
        <p:nvSpPr>
          <p:cNvPr id="11" name="矩形 10">
            <a:extLst>
              <a:ext uri="{FF2B5EF4-FFF2-40B4-BE49-F238E27FC236}">
                <a16:creationId xmlns:a16="http://schemas.microsoft.com/office/drawing/2014/main" id="{CDEEC361-C50A-4389-9537-675662062BF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767346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呀诺达雨林文化旅游区</a:t>
            </a:r>
            <a:endParaRPr lang="en-US" altLang="zh-CN" sz="1600" dirty="0">
              <a:latin typeface="simhei_porsche" charset="0"/>
              <a:ea typeface="simhei_porsche" charset="0"/>
              <a:cs typeface="simhei_porsche" charset="0"/>
            </a:endParaRPr>
          </a:p>
        </p:txBody>
      </p:sp>
      <p:grpSp>
        <p:nvGrpSpPr>
          <p:cNvPr id="7" name="组 6"/>
          <p:cNvGrpSpPr/>
          <p:nvPr/>
        </p:nvGrpSpPr>
        <p:grpSpPr>
          <a:xfrm>
            <a:off x="5710958" y="3464529"/>
            <a:ext cx="4037038" cy="1681229"/>
            <a:chOff x="5949939" y="2286298"/>
            <a:chExt cx="4037038" cy="1681229"/>
          </a:xfrm>
        </p:grpSpPr>
        <p:sp>
          <p:nvSpPr>
            <p:cNvPr id="8"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12:00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16:00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呀诺达雨林文化旅游区活动吗？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9" name="矩形 8"/>
            <p:cNvSpPr/>
            <p:nvPr/>
          </p:nvSpPr>
          <p:spPr>
            <a:xfrm>
              <a:off x="674624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p:cNvSpPr/>
            <p:nvPr/>
          </p:nvSpPr>
          <p:spPr>
            <a:xfrm>
              <a:off x="8382000" y="3682689"/>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3" name="矩形 2"/>
          <p:cNvSpPr/>
          <p:nvPr/>
        </p:nvSpPr>
        <p:spPr>
          <a:xfrm>
            <a:off x="5557563" y="599119"/>
            <a:ext cx="4115788" cy="2862322"/>
          </a:xfrm>
          <a:prstGeom prst="rect">
            <a:avLst/>
          </a:prstGeom>
        </p:spPr>
        <p:txBody>
          <a:bodyPr wrap="square">
            <a:spAutoFit/>
          </a:bodyPr>
          <a:lstStyle/>
          <a:p>
            <a:r>
              <a:rPr lang="zh-CN" altLang="en-US" sz="1200" dirty="0">
                <a:solidFill>
                  <a:schemeClr val="tx1"/>
                </a:solidFill>
                <a:latin typeface="SimHei" panose="02010609060101010101" pitchFamily="49" charset="-122"/>
                <a:ea typeface="SimHei" panose="02010609060101010101" pitchFamily="49" charset="-122"/>
                <a:cs typeface="Porsche Next TT" panose="020B0504020101010102" pitchFamily="34" charset="0"/>
                <a:sym typeface="simhei_porsche"/>
              </a:rPr>
              <a:t>呀诺达雨林文化旅游区：</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solidFill>
                <a:srgbClr val="333333"/>
              </a:solidFill>
              <a:latin typeface="SimHei" panose="02010609060101010101" pitchFamily="49" charset="-122"/>
              <a:ea typeface="SimHei" panose="02010609060101010101" pitchFamily="49" charset="-122"/>
            </a:endParaRPr>
          </a:p>
          <a:p>
            <a:r>
              <a:rPr lang="zh-CN" altLang="en-US" sz="1200" dirty="0">
                <a:solidFill>
                  <a:srgbClr val="333333"/>
                </a:solidFill>
                <a:latin typeface="SimHei" panose="02010609060101010101" pitchFamily="49" charset="-122"/>
                <a:ea typeface="SimHei" panose="02010609060101010101" pitchFamily="49" charset="-122"/>
              </a:rPr>
              <a:t>呀诺达雨林文化旅游区位于三亚市北偏东方向的保亭黎族自治县三道农场，距离三亚市中心</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35 </a:t>
            </a:r>
            <a:r>
              <a:rPr lang="zh-CN" altLang="en-US" sz="1200" dirty="0">
                <a:solidFill>
                  <a:srgbClr val="333333"/>
                </a:solidFill>
                <a:latin typeface="SimHei" panose="02010609060101010101" pitchFamily="49" charset="-122"/>
                <a:ea typeface="SimHei" panose="02010609060101010101" pitchFamily="49" charset="-122"/>
              </a:rPr>
              <a:t>公里。是中国唯一地处北纬</a:t>
            </a:r>
            <a:r>
              <a:rPr lang="zh-CN" altLang="en-US"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solidFill>
                  <a:srgbClr val="333333"/>
                </a:solidFill>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solidFill>
                  <a:srgbClr val="333333"/>
                </a:solidFill>
                <a:latin typeface="SimHei" panose="02010609060101010101" pitchFamily="49" charset="-122"/>
                <a:ea typeface="SimHei" panose="02010609060101010101" pitchFamily="49" charset="-122"/>
              </a:rPr>
              <a:t>度的热带雨林，是海南岛五大热带雨林精品的浓缩，是最具观赏价值的热带雨林资源博览馆，堪称中国钻石级雨林景区。保时捷中国车主俱乐部邀请您一同享受热带雨林带来的荫凉和绿意盎然。</a:t>
            </a:r>
            <a:endParaRPr lang="en-US" altLang="zh-CN" sz="1200" dirty="0">
              <a:solidFill>
                <a:srgbClr val="333333"/>
              </a:solidFill>
              <a:latin typeface="SimHei" panose="02010609060101010101" pitchFamily="49" charset="-122"/>
              <a:ea typeface="SimHei" panose="02010609060101010101" pitchFamily="49" charset="-122"/>
            </a:endParaRPr>
          </a:p>
          <a:p>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11:45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集合班车发车前往呀诺达雨林文化旅游区</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返回集合地点：呀诺达雨林文化旅游区正门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15:45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*特别提醒：</a:t>
            </a:r>
            <a:r>
              <a:rPr lang="zh-CN" altLang="en-US" sz="1200" dirty="0">
                <a:latin typeface="simhei_porsche" panose="02010609060101010101" pitchFamily="49" charset="-122"/>
                <a:ea typeface="simhei_porsche" panose="02010609060101010101" pitchFamily="49" charset="-122"/>
                <a:cs typeface="Porsche Next TT" pitchFamily="34" charset="0"/>
              </a:rPr>
              <a:t>需好身份证件。</a:t>
            </a:r>
          </a:p>
          <a:p>
            <a:endParaRPr lang="zh-CN" altLang="en-US" sz="1200" dirty="0">
              <a:latin typeface="SimHei" panose="02010609060101010101" pitchFamily="49" charset="-122"/>
              <a:ea typeface="SimHei" panose="02010609060101010101" pitchFamily="49" charset="-122"/>
            </a:endParaRPr>
          </a:p>
        </p:txBody>
      </p:sp>
      <p:pic>
        <p:nvPicPr>
          <p:cNvPr id="13" name="图片 12">
            <a:extLst>
              <a:ext uri="{FF2B5EF4-FFF2-40B4-BE49-F238E27FC236}">
                <a16:creationId xmlns:a16="http://schemas.microsoft.com/office/drawing/2014/main" id="{70A305C0-6537-8C47-952D-20973BB507A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70001" y="1544282"/>
            <a:ext cx="3461102" cy="2243948"/>
          </a:xfrm>
          <a:prstGeom prst="rect">
            <a:avLst/>
          </a:prstGeom>
        </p:spPr>
      </p:pic>
      <p:sp>
        <p:nvSpPr>
          <p:cNvPr id="11" name="矩形 10">
            <a:extLst>
              <a:ext uri="{FF2B5EF4-FFF2-40B4-BE49-F238E27FC236}">
                <a16:creationId xmlns:a16="http://schemas.microsoft.com/office/drawing/2014/main" id="{A906A9F1-D424-4E3D-ADDD-EED7BC9DAB46}"/>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59458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威士忌品鉴</a:t>
            </a:r>
            <a:endParaRPr lang="en-US" altLang="zh-CN" sz="1600" dirty="0">
              <a:latin typeface="simhei_porsche" charset="0"/>
              <a:ea typeface="simhei_porsche" charset="0"/>
              <a:cs typeface="simhei_porsche" charset="0"/>
            </a:endParaRPr>
          </a:p>
        </p:txBody>
      </p:sp>
      <p:grpSp>
        <p:nvGrpSpPr>
          <p:cNvPr id="13" name="组 12"/>
          <p:cNvGrpSpPr/>
          <p:nvPr/>
        </p:nvGrpSpPr>
        <p:grpSpPr>
          <a:xfrm>
            <a:off x="5710454" y="3319332"/>
            <a:ext cx="4037038" cy="1681229"/>
            <a:chOff x="5949939" y="2286298"/>
            <a:chExt cx="4037038" cy="1681229"/>
          </a:xfrm>
        </p:grpSpPr>
        <p:sp>
          <p:nvSpPr>
            <p:cNvPr id="14"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威士忌品鉴活动吗？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5" name="矩形 14"/>
            <p:cNvSpPr/>
            <p:nvPr/>
          </p:nvSpPr>
          <p:spPr>
            <a:xfrm>
              <a:off x="674624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6" name="矩形 15"/>
            <p:cNvSpPr/>
            <p:nvPr/>
          </p:nvSpPr>
          <p:spPr>
            <a:xfrm>
              <a:off x="8382000" y="372934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7" name="矩形 16"/>
          <p:cNvSpPr/>
          <p:nvPr/>
        </p:nvSpPr>
        <p:spPr>
          <a:xfrm>
            <a:off x="5589491" y="980209"/>
            <a:ext cx="4165952" cy="2492990"/>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威士忌品鉴</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b="1"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保时捷中国车主俱乐部特邀前巴黎水中国品牌形象大使，世界排名第十三</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位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London Detroit Bar </a:t>
            </a:r>
            <a:r>
              <a:rPr lang="zh-CN" altLang="en-US" sz="1200" dirty="0">
                <a:latin typeface="SimHei" panose="02010609060101010101" pitchFamily="49" charset="-122"/>
                <a:ea typeface="SimHei" panose="02010609060101010101" pitchFamily="49" charset="-122"/>
              </a:rPr>
              <a:t>吧台经理</a:t>
            </a:r>
            <a:r>
              <a:rPr lang="en-US" altLang="zh-CN" sz="1200" dirty="0">
                <a:latin typeface="SimHei" panose="02010609060101010101" pitchFamily="49" charset="-122"/>
                <a:ea typeface="SimHei" panose="02010609060101010101" pitchFamily="49" charset="-122"/>
              </a:rPr>
              <a:t> -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Yang </a:t>
            </a:r>
            <a:r>
              <a:rPr lang="zh-CN" altLang="en-US" sz="1200" dirty="0">
                <a:latin typeface="SimHei" panose="02010609060101010101" pitchFamily="49" charset="-122"/>
                <a:ea typeface="SimHei" panose="02010609060101010101" pitchFamily="49" charset="-122"/>
              </a:rPr>
              <a:t>为大家带来精彩的威士忌品鉴之旅。</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旅英</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10 </a:t>
            </a:r>
            <a:r>
              <a:rPr lang="zh-CN" altLang="en-US" sz="1200" dirty="0">
                <a:latin typeface="SimHei" panose="02010609060101010101" pitchFamily="49" charset="-122"/>
                <a:ea typeface="SimHei" panose="02010609060101010101" pitchFamily="49" charset="-122"/>
              </a:rPr>
              <a:t>年，回国后先后担任兰会所酒水总监，新加坡莱福士酒店酒吧顾问。敬请期待</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Eddy </a:t>
            </a:r>
            <a:r>
              <a:rPr lang="zh-CN" altLang="en-US" sz="1200" dirty="0">
                <a:latin typeface="SimHei" panose="02010609060101010101" pitchFamily="49" charset="-122"/>
                <a:ea typeface="SimHei" panose="02010609060101010101" pitchFamily="49" charset="-122"/>
              </a:rPr>
              <a:t>带您领略威士忌的不同风味。</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SimHei" panose="02010609060101010101" pitchFamily="49" charset="-122"/>
                <a:ea typeface="SimHei" panose="02010609060101010101" pitchFamily="49" charset="-122"/>
                <a:cs typeface="Porsche Next TT"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14:30 - 15:30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16:00 - 17:00</a:t>
            </a:r>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latin typeface="SimHei" panose="02010609060101010101" pitchFamily="49" charset="-122"/>
              <a:ea typeface="SimHei" panose="02010609060101010101" pitchFamily="49" charset="-122"/>
            </a:endParaRPr>
          </a:p>
        </p:txBody>
      </p:sp>
      <p:sp>
        <p:nvSpPr>
          <p:cNvPr id="18" name="矩形 17"/>
          <p:cNvSpPr/>
          <p:nvPr/>
        </p:nvSpPr>
        <p:spPr>
          <a:xfrm flipH="1" flipV="1">
            <a:off x="5695380" y="2710845"/>
            <a:ext cx="142240" cy="117617"/>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9" name="矩形 18"/>
          <p:cNvSpPr/>
          <p:nvPr/>
        </p:nvSpPr>
        <p:spPr>
          <a:xfrm flipH="1" flipV="1">
            <a:off x="5692332" y="2904592"/>
            <a:ext cx="145288" cy="118525"/>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3" name="图片 2">
            <a:extLst>
              <a:ext uri="{FF2B5EF4-FFF2-40B4-BE49-F238E27FC236}">
                <a16:creationId xmlns:a16="http://schemas.microsoft.com/office/drawing/2014/main" id="{A54F5D50-DCF7-1E42-BD4B-FDB8EA8378A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62326" y="1408584"/>
            <a:ext cx="4038630" cy="2699085"/>
          </a:xfrm>
          <a:prstGeom prst="rect">
            <a:avLst/>
          </a:prstGeom>
        </p:spPr>
      </p:pic>
      <p:sp>
        <p:nvSpPr>
          <p:cNvPr id="20" name="矩形 19">
            <a:extLst>
              <a:ext uri="{FF2B5EF4-FFF2-40B4-BE49-F238E27FC236}">
                <a16:creationId xmlns:a16="http://schemas.microsoft.com/office/drawing/2014/main" id="{14EE7A7B-9E7F-478C-9985-307C9FDE580C}"/>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0056735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户外瑜伽</a:t>
            </a:r>
            <a:endParaRPr lang="en-US" altLang="zh-CN" sz="1600" dirty="0">
              <a:latin typeface="simhei_porsche" charset="0"/>
              <a:ea typeface="simhei_porsche" charset="0"/>
              <a:cs typeface="simhei_porsche" charset="0"/>
            </a:endParaRPr>
          </a:p>
        </p:txBody>
      </p:sp>
      <p:sp>
        <p:nvSpPr>
          <p:cNvPr id="9" name="矩形 8"/>
          <p:cNvSpPr/>
          <p:nvPr/>
        </p:nvSpPr>
        <p:spPr>
          <a:xfrm>
            <a:off x="3545900" y="2012705"/>
            <a:ext cx="61266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瑜伽</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grpSp>
        <p:nvGrpSpPr>
          <p:cNvPr id="10" name="组 9"/>
          <p:cNvGrpSpPr/>
          <p:nvPr/>
        </p:nvGrpSpPr>
        <p:grpSpPr>
          <a:xfrm>
            <a:off x="5705790" y="3322706"/>
            <a:ext cx="4037038" cy="1681229"/>
            <a:chOff x="5949939" y="2286298"/>
            <a:chExt cx="4037038" cy="1681229"/>
          </a:xfrm>
        </p:grpSpPr>
        <p:sp>
          <p:nvSpPr>
            <p:cNvPr id="11" name="TextBox 4"/>
            <p:cNvSpPr txBox="1"/>
            <p:nvPr/>
          </p:nvSpPr>
          <p:spPr>
            <a:xfrm>
              <a:off x="5949939" y="2286298"/>
              <a:ext cx="4037038" cy="16812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日（场次）</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户外瑜伽活动吗？</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4" name="矩形 13"/>
            <p:cNvSpPr/>
            <p:nvPr/>
          </p:nvSpPr>
          <p:spPr>
            <a:xfrm>
              <a:off x="8382000" y="3710680"/>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grpSp>
      <p:sp>
        <p:nvSpPr>
          <p:cNvPr id="15" name="矩形 14"/>
          <p:cNvSpPr/>
          <p:nvPr/>
        </p:nvSpPr>
        <p:spPr>
          <a:xfrm>
            <a:off x="5633746" y="1016857"/>
            <a:ext cx="4109081" cy="2308324"/>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户外瑜伽</a:t>
            </a:r>
            <a:endParaRPr lang="en-US" altLang="zh-CN" sz="1200" dirty="0">
              <a:latin typeface="SimHei" panose="02010609060101010101" pitchFamily="49" charset="-122"/>
              <a:ea typeface="SimHei" panose="02010609060101010101" pitchFamily="49" charset="-122"/>
              <a:cs typeface="Porsche Next TT" pitchFamily="34" charset="0"/>
            </a:endParaRPr>
          </a:p>
          <a:p>
            <a:endParaRPr lang="zh-CN" altLang="en-US"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rPr>
              <a:t>保时捷中国车主俱乐部协同威斯汀酒店一起安排的户外瑜伽，让大家都有机会在美丽独特的海边美景中释放压力</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舒缓身心</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希望海边的日光和海风可以为您提供一种健康放松的方式打开新的一天。</a:t>
            </a:r>
            <a:endParaRPr lang="en-US" altLang="zh-CN" sz="1200" dirty="0">
              <a:latin typeface="SimHei" panose="02010609060101010101" pitchFamily="49" charset="-122"/>
              <a:ea typeface="SimHei" panose="02010609060101010101" pitchFamily="49" charset="-122"/>
            </a:endParaRPr>
          </a:p>
          <a:p>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场次：</a:t>
            </a: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08:00 - 09:00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Porsche Next TT" panose="020B0504020101010102" pitchFamily="34" charset="0"/>
                <a:ea typeface="simhei_porsche" pitchFamily="49" charset="-122"/>
                <a:cs typeface="Porsche Next TT" panose="020B0504020101010102" pitchFamily="34" charset="0"/>
              </a:rPr>
              <a:t>      </a:t>
            </a:r>
            <a:r>
              <a:rPr lang="en-US" altLang="zh-CN" sz="1200" dirty="0">
                <a:latin typeface="Porsche Next TT" panose="020B0504020101010102" pitchFamily="34" charset="0"/>
                <a:ea typeface="simhei_porsche" pitchFamily="49" charset="-122"/>
                <a:cs typeface="Porsche Next TT" panose="020B0504020101010102" pitchFamily="34" charset="0"/>
              </a:rPr>
              <a:t>09:30 - 10:30</a:t>
            </a:r>
            <a:endParaRPr lang="zh-CN" altLang="en-US" sz="1200" dirty="0">
              <a:latin typeface="Porsche Next TT" panose="020B0504020101010102" pitchFamily="34" charset="0"/>
              <a:ea typeface="simhei_porsche"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地点：酒店海滨草坪</a:t>
            </a:r>
          </a:p>
          <a:p>
            <a:endParaRPr lang="zh-CN" altLang="en-US" sz="1200" dirty="0"/>
          </a:p>
        </p:txBody>
      </p:sp>
      <p:sp>
        <p:nvSpPr>
          <p:cNvPr id="16" name="矩形 15"/>
          <p:cNvSpPr/>
          <p:nvPr/>
        </p:nvSpPr>
        <p:spPr>
          <a:xfrm flipH="1">
            <a:off x="5716789" y="2542289"/>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7" name="矩形 16"/>
          <p:cNvSpPr/>
          <p:nvPr/>
        </p:nvSpPr>
        <p:spPr>
          <a:xfrm flipH="1">
            <a:off x="5713741" y="2725700"/>
            <a:ext cx="160528" cy="110759"/>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003C2A4E-28E8-994B-B052-6069B0F92CC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5303" y="1485062"/>
            <a:ext cx="2748849" cy="2744876"/>
          </a:xfrm>
          <a:prstGeom prst="rect">
            <a:avLst/>
          </a:prstGeom>
        </p:spPr>
      </p:pic>
      <p:sp>
        <p:nvSpPr>
          <p:cNvPr id="18" name="矩形 17">
            <a:extLst>
              <a:ext uri="{FF2B5EF4-FFF2-40B4-BE49-F238E27FC236}">
                <a16:creationId xmlns:a16="http://schemas.microsoft.com/office/drawing/2014/main" id="{C07B471F-EC5D-49E5-9D70-0AAE38680605}"/>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662186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12"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charset="0"/>
                <a:ea typeface="simhei_porsche" charset="0"/>
                <a:cs typeface="simhei_porsche" charset="0"/>
              </a:rPr>
              <a:t>活动预约 </a:t>
            </a:r>
            <a:r>
              <a:rPr lang="en-US" altLang="zh-CN" sz="1600" dirty="0">
                <a:latin typeface="simhei_porsche" charset="0"/>
                <a:ea typeface="simhei_porsche" charset="0"/>
                <a:cs typeface="simhei_porsche" charset="0"/>
              </a:rPr>
              <a:t> - </a:t>
            </a:r>
            <a:r>
              <a:rPr lang="zh-CN" altLang="en-US" sz="1600" dirty="0">
                <a:latin typeface="simhei_porsche" charset="0"/>
                <a:ea typeface="simhei_porsche" charset="0"/>
                <a:cs typeface="simhei_porsche" charset="0"/>
              </a:rPr>
              <a:t> 嘉宾预约</a:t>
            </a:r>
            <a:r>
              <a:rPr lang="en-US" altLang="zh-CN" sz="1600" dirty="0">
                <a:latin typeface="simhei_porsche" charset="0"/>
                <a:ea typeface="simhei_porsche" charset="0"/>
                <a:cs typeface="simhei_porsche" charset="0"/>
              </a:rPr>
              <a:t>–</a:t>
            </a:r>
            <a:r>
              <a:rPr lang="zh-CN" altLang="en-US" sz="1600" dirty="0">
                <a:latin typeface="simhei_porsche" charset="0"/>
                <a:ea typeface="simhei_porsche" charset="0"/>
                <a:cs typeface="simhei_porsche" charset="0"/>
              </a:rPr>
              <a:t>高尔夫</a:t>
            </a:r>
            <a:endParaRPr lang="en-US" altLang="zh-CN" sz="1600" dirty="0">
              <a:latin typeface="simhei_porsche" charset="0"/>
              <a:ea typeface="simhei_porsche" charset="0"/>
              <a:cs typeface="simhei_porsche" charset="0"/>
            </a:endParaRPr>
          </a:p>
        </p:txBody>
      </p:sp>
      <p:sp>
        <p:nvSpPr>
          <p:cNvPr id="5" name="矩形 4"/>
          <p:cNvSpPr/>
          <p:nvPr/>
        </p:nvSpPr>
        <p:spPr>
          <a:xfrm>
            <a:off x="3426342" y="1762509"/>
            <a:ext cx="800219"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a:solidFill>
                  <a:schemeClr val="bg1"/>
                </a:solidFill>
                <a:latin typeface="Porsche Next TT" panose="020B0504020101010102" pitchFamily="34" charset="0"/>
                <a:ea typeface="simhei_porsche"/>
                <a:cs typeface="Porsche Next TT" panose="020B0504020101010102" pitchFamily="34" charset="0"/>
                <a:sym typeface="simhei_porsche"/>
              </a:rPr>
              <a:t>高尔夫</a:t>
            </a:r>
            <a:endPar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endParaRPr>
          </a:p>
        </p:txBody>
      </p:sp>
      <p:sp>
        <p:nvSpPr>
          <p:cNvPr id="3" name="矩形 2"/>
          <p:cNvSpPr/>
          <p:nvPr/>
        </p:nvSpPr>
        <p:spPr>
          <a:xfrm>
            <a:off x="5620341" y="633889"/>
            <a:ext cx="4059235" cy="2677656"/>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Porsche Next TT" pitchFamily="34" charset="0"/>
              </a:rPr>
              <a:t>高</a:t>
            </a:r>
            <a:r>
              <a:rPr lang="zh-CN" altLang="en-US" sz="1200" dirty="0">
                <a:latin typeface="SimHei" panose="02010609060101010101" pitchFamily="49" charset="-122"/>
                <a:ea typeface="SimHei" panose="02010609060101010101" pitchFamily="49" charset="-122"/>
                <a:cs typeface="simhei_porsche" charset="0"/>
              </a:rPr>
              <a:t>尔</a:t>
            </a:r>
            <a:r>
              <a:rPr lang="zh-CN" altLang="en-US" sz="1200" dirty="0">
                <a:latin typeface="SimHei" panose="02010609060101010101" pitchFamily="49" charset="-122"/>
                <a:ea typeface="SimHei" panose="02010609060101010101" pitchFamily="49" charset="-122"/>
                <a:cs typeface="Porsche Next TT" pitchFamily="34" charset="0"/>
              </a:rPr>
              <a:t>夫 </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09:30 - 16:30</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 </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a:p>
            <a:endParaRPr lang="zh-CN" altLang="en-US" sz="1200" dirty="0">
              <a:latin typeface="Porsche Next TT" panose="020B0504020101010102" pitchFamily="34" charset="0"/>
              <a:ea typeface="SimHei" panose="02010609060101010101" pitchFamily="49" charset="-122"/>
              <a:cs typeface="Porsche Next TT" panose="020B0504020101010102" pitchFamily="34" charset="0"/>
            </a:endParaRPr>
          </a:p>
          <a:p>
            <a:r>
              <a:rPr lang="zh-CN" altLang="en-US" sz="1200" dirty="0">
                <a:latin typeface="SimHei" panose="02010609060101010101" pitchFamily="49" charset="-122"/>
                <a:ea typeface="SimHei" panose="02010609060101010101" pitchFamily="49" charset="-122"/>
              </a:rPr>
              <a:t>全球最成功的一位高尔夫球</a:t>
            </a:r>
            <a:r>
              <a:rPr lang="zh-CN" altLang="en-US" sz="1200" dirty="0">
                <a:latin typeface="Porsche Next TT" panose="020B0504020101010102" pitchFamily="34" charset="0"/>
                <a:ea typeface="SimHei" panose="02010609060101010101" pitchFamily="49" charset="-122"/>
                <a:cs typeface="Porsche Next TT" panose="020B0504020101010102" pitchFamily="34" charset="0"/>
              </a:rPr>
              <a:t>手 </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Phil Mickelson </a:t>
            </a:r>
            <a:r>
              <a:rPr lang="zh-CN" altLang="en-US" sz="1200" dirty="0">
                <a:latin typeface="SimHei" panose="02010609060101010101" pitchFamily="49" charset="-122"/>
                <a:ea typeface="SimHei" panose="02010609060101010101" pitchFamily="49" charset="-122"/>
              </a:rPr>
              <a:t>曾经说过</a:t>
            </a:r>
            <a:r>
              <a:rPr lang="en-US" altLang="zh-CN" sz="1200" dirty="0">
                <a:latin typeface="SimHei" panose="02010609060101010101" pitchFamily="49" charset="-122"/>
                <a:ea typeface="SimHei" panose="02010609060101010101" pitchFamily="49" charset="-122"/>
              </a:rPr>
              <a:t>:“</a:t>
            </a:r>
            <a:r>
              <a:rPr lang="zh-CN" altLang="en-US" sz="1200" dirty="0">
                <a:latin typeface="SimHei" panose="02010609060101010101" pitchFamily="49" charset="-122"/>
                <a:ea typeface="SimHei" panose="02010609060101010101" pitchFamily="49" charset="-122"/>
              </a:rPr>
              <a:t>高尔夫的目标不仅仅是赢得比赛，而是要像绅士一样，有风度地取得胜利。”保时捷中国车主俱乐部邀请您前来挥杆，</a:t>
            </a:r>
            <a:r>
              <a:rPr lang="en-US" altLang="zh-CN" sz="1200" dirty="0">
                <a:latin typeface="Porsche Next TT" panose="020B0504020101010102" pitchFamily="34" charset="0"/>
                <a:ea typeface="SimHei" panose="02010609060101010101" pitchFamily="49" charset="-122"/>
                <a:cs typeface="Porsche Next TT" panose="020B0504020101010102" pitchFamily="34" charset="0"/>
              </a:rPr>
              <a:t>18 </a:t>
            </a:r>
            <a:r>
              <a:rPr lang="zh-CN" altLang="en-US" sz="1200" dirty="0">
                <a:latin typeface="SimHei" panose="02010609060101010101" pitchFamily="49" charset="-122"/>
                <a:ea typeface="SimHei" panose="02010609060101010101" pitchFamily="49" charset="-122"/>
              </a:rPr>
              <a:t>洞比赛，新新贝利亚规则，以总杆成绩评定冠亚季军。</a:t>
            </a:r>
          </a:p>
          <a:p>
            <a:endParaRPr lang="zh-CN" altLang="en-US" sz="1200" dirty="0">
              <a:latin typeface="SimHei" panose="02010609060101010101" pitchFamily="49" charset="-122"/>
              <a:ea typeface="SimHei"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出发集合地点：</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2F</a:t>
            </a:r>
            <a:r>
              <a:rPr lang="zh-CN" altLang="en-US" sz="1200" dirty="0">
                <a:latin typeface="simhei_porsche" panose="02010609060101010101" pitchFamily="49" charset="-122"/>
                <a:ea typeface="simhei_porsche" panose="02010609060101010101" pitchFamily="49" charset="-122"/>
              </a:rPr>
              <a:t>酒店大堂</a:t>
            </a:r>
            <a:endParaRPr lang="en-US" altLang="zh-CN" sz="1200" dirty="0">
              <a:latin typeface="simhei_porsche" panose="02010609060101010101" pitchFamily="49" charset="-122"/>
              <a:ea typeface="simhei_porsche" panose="02010609060101010101" pitchFamily="49" charset="-122"/>
            </a:endParaRPr>
          </a:p>
          <a:p>
            <a:r>
              <a:rPr lang="zh-CN" altLang="en-US" sz="1200" dirty="0">
                <a:latin typeface="simhei_porsche" panose="02010609060101010101" pitchFamily="49" charset="-122"/>
                <a:ea typeface="simhei_porsche" panose="02010609060101010101" pitchFamily="49" charset="-122"/>
              </a:rPr>
              <a:t>出发时间：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09:15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集合班车发车前往鉴湖蓝湾高尔夫球场返回集合地点：鉴湖蓝湾高尔夫球场正门</a:t>
            </a:r>
            <a:endParaRPr lang="en-US" altLang="zh-CN" sz="1200" dirty="0">
              <a:latin typeface="Porsche Next TT" panose="020B0504020101010102" pitchFamily="34" charset="0"/>
              <a:ea typeface="simhei_porsche" panose="02010609060101010101" pitchFamily="49" charset="-122"/>
              <a:cs typeface="Porsche Next TT" panose="020B0504020101010102" pitchFamily="34" charset="0"/>
            </a:endParaRPr>
          </a:p>
          <a:p>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返回时间：</a:t>
            </a:r>
            <a:r>
              <a:rPr lang="en-US" altLang="zh-CN" sz="1200" dirty="0">
                <a:latin typeface="Porsche Next TT" panose="020B0504020101010102" pitchFamily="34" charset="0"/>
                <a:ea typeface="simhei_porsche" panose="02010609060101010101" pitchFamily="49" charset="-122"/>
                <a:cs typeface="Porsche Next TT" panose="020B0504020101010102" pitchFamily="34" charset="0"/>
              </a:rPr>
              <a:t>16:15</a:t>
            </a:r>
            <a:r>
              <a:rPr lang="zh-CN" altLang="en-US" sz="1200" dirty="0">
                <a:latin typeface="Porsche Next TT" panose="020B0504020101010102" pitchFamily="34" charset="0"/>
                <a:ea typeface="simhei_porsche" panose="02010609060101010101" pitchFamily="49" charset="-122"/>
                <a:cs typeface="Porsche Next TT" panose="020B0504020101010102" pitchFamily="34" charset="0"/>
              </a:rPr>
              <a:t>集合班车发车返回酒店</a:t>
            </a:r>
            <a:endParaRPr lang="zh-CN" altLang="en-US" sz="1200" dirty="0">
              <a:latin typeface="simhei_porsche" panose="02010609060101010101" pitchFamily="49" charset="-122"/>
              <a:ea typeface="simhei_porsche" panose="02010609060101010101" pitchFamily="49" charset="-122"/>
            </a:endParaRPr>
          </a:p>
          <a:p>
            <a:r>
              <a:rPr lang="zh-CN" altLang="en-US" sz="1200" dirty="0">
                <a:latin typeface="SimHei" panose="02010609060101010101" pitchFamily="49" charset="-122"/>
                <a:ea typeface="SimHei" panose="02010609060101010101" pitchFamily="49" charset="-122"/>
              </a:rPr>
              <a:t>*特别提醒：</a:t>
            </a:r>
            <a:r>
              <a:rPr lang="zh-CN" altLang="en-US" sz="1200" dirty="0">
                <a:latin typeface="SimHei" panose="02010609060101010101" pitchFamily="49" charset="-122"/>
                <a:ea typeface="SimHei" panose="02010609060101010101" pitchFamily="49" charset="-122"/>
                <a:cs typeface="Porsche Next TT" pitchFamily="34" charset="0"/>
              </a:rPr>
              <a:t>需自带球包球具等装备。</a:t>
            </a:r>
            <a:endParaRPr lang="en-US" altLang="zh-CN" sz="1200" dirty="0">
              <a:latin typeface="SimHei" panose="02010609060101010101" pitchFamily="49" charset="-122"/>
              <a:ea typeface="SimHei" panose="02010609060101010101" pitchFamily="49" charset="-122"/>
              <a:cs typeface="Porsche Next TT" pitchFamily="34" charset="0"/>
            </a:endParaRPr>
          </a:p>
          <a:p>
            <a:r>
              <a:rPr lang="zh-CN" altLang="en-US" sz="1200" dirty="0">
                <a:latin typeface="SimHei" panose="02010609060101010101" pitchFamily="49" charset="-122"/>
                <a:ea typeface="SimHei" panose="02010609060101010101" pitchFamily="49" charset="-122"/>
                <a:cs typeface="Porsche Next TT" pitchFamily="34" charset="0"/>
              </a:rPr>
              <a:t>您的差点数为：</a:t>
            </a:r>
          </a:p>
        </p:txBody>
      </p:sp>
      <p:grpSp>
        <p:nvGrpSpPr>
          <p:cNvPr id="10" name="组 9"/>
          <p:cNvGrpSpPr/>
          <p:nvPr/>
        </p:nvGrpSpPr>
        <p:grpSpPr>
          <a:xfrm>
            <a:off x="5700474" y="3359398"/>
            <a:ext cx="4037038" cy="2004395"/>
            <a:chOff x="5949939" y="2286298"/>
            <a:chExt cx="4037038" cy="2004395"/>
          </a:xfrm>
        </p:grpSpPr>
        <p:sp>
          <p:nvSpPr>
            <p:cNvPr id="11" name="TextBox 4"/>
            <p:cNvSpPr txBox="1"/>
            <p:nvPr/>
          </p:nvSpPr>
          <p:spPr>
            <a:xfrm>
              <a:off x="5949939" y="2286298"/>
              <a:ext cx="4037038" cy="2004395"/>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您确定预约</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09:30</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16:30</a:t>
              </a: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高尔夫活动吗？</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您的差点数为：</a:t>
              </a:r>
              <a:r>
                <a:rPr lang="en-US" altLang="zh-CN" sz="1400" u="sng" dirty="0" err="1">
                  <a:solidFill>
                    <a:schemeClr val="bg1"/>
                  </a:solidFill>
                  <a:latin typeface="Porsche Next TT" pitchFamily="34" charset="0"/>
                  <a:ea typeface="simhei_porsche" pitchFamily="49" charset="-122"/>
                  <a:cs typeface="Porsche Next TT" pitchFamily="34" charset="0"/>
                  <a:sym typeface="Futura LT Book"/>
                </a:rPr>
                <a:t>xxxxx</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r>
                <a:rPr lang="zh-CN" altLang="en-US" sz="1400" u="sng" dirty="0">
                  <a:solidFill>
                    <a:schemeClr val="bg1"/>
                  </a:solidFill>
                  <a:latin typeface="Porsche Next TT" pitchFamily="34" charset="0"/>
                  <a:ea typeface="simhei_porsche" pitchFamily="49" charset="-122"/>
                  <a:cs typeface="Porsche Next TT" pitchFamily="34" charset="0"/>
                  <a:sym typeface="Futura LT Book"/>
                </a:rPr>
                <a:t>        </a:t>
              </a:r>
              <a:r>
                <a:rPr lang="en-US" altLang="zh-CN" sz="1400" u="sng" dirty="0">
                  <a:solidFill>
                    <a:schemeClr val="bg1"/>
                  </a:solidFill>
                  <a:latin typeface="Porsche Next TT" pitchFamily="34" charset="0"/>
                  <a:ea typeface="simhei_porsche" pitchFamily="49" charset="-122"/>
                  <a:cs typeface="Porsche Next TT" pitchFamily="34" charset="0"/>
                  <a:sym typeface="Futura LT Book"/>
                </a:rPr>
                <a:t>    </a:t>
              </a:r>
              <a:endParaRPr lang="zh-CN" altLang="en-US" sz="1400" u="sng"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预约一经确认不可更改，请谨慎预约。</a:t>
              </a:r>
            </a:p>
            <a:p>
              <a:pP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                         确认                                  再想想   </a:t>
              </a:r>
            </a:p>
          </p:txBody>
        </p:sp>
        <p:sp>
          <p:nvSpPr>
            <p:cNvPr id="13" name="矩形 12"/>
            <p:cNvSpPr/>
            <p:nvPr/>
          </p:nvSpPr>
          <p:spPr>
            <a:xfrm>
              <a:off x="674624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sp>
          <p:nvSpPr>
            <p:cNvPr id="14" name="矩形 13"/>
            <p:cNvSpPr/>
            <p:nvPr/>
          </p:nvSpPr>
          <p:spPr>
            <a:xfrm>
              <a:off x="8382000" y="4046582"/>
              <a:ext cx="162123"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grpSp>
      <p:sp>
        <p:nvSpPr>
          <p:cNvPr id="15" name="矩形 14">
            <a:extLst>
              <a:ext uri="{FF2B5EF4-FFF2-40B4-BE49-F238E27FC236}">
                <a16:creationId xmlns:a16="http://schemas.microsoft.com/office/drawing/2014/main" id="{26E9EAEA-A2CA-3446-90D4-193531C94C84}"/>
              </a:ext>
            </a:extLst>
          </p:cNvPr>
          <p:cNvSpPr/>
          <p:nvPr/>
        </p:nvSpPr>
        <p:spPr>
          <a:xfrm>
            <a:off x="6711419" y="3065379"/>
            <a:ext cx="806024" cy="172720"/>
          </a:xfrm>
          <a:prstGeom prst="rect">
            <a:avLst/>
          </a:prstGeom>
          <a:solidFill>
            <a:schemeClr val="accent5">
              <a:lumOff val="44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j-lt"/>
              <a:ea typeface="+mj-ea"/>
              <a:cs typeface="+mj-cs"/>
              <a:sym typeface="Porsche Next TT"/>
            </a:endParaRPr>
          </a:p>
        </p:txBody>
      </p:sp>
      <p:pic>
        <p:nvPicPr>
          <p:cNvPr id="4" name="图片 3">
            <a:extLst>
              <a:ext uri="{FF2B5EF4-FFF2-40B4-BE49-F238E27FC236}">
                <a16:creationId xmlns:a16="http://schemas.microsoft.com/office/drawing/2014/main" id="{DA5B2512-C6A3-744C-A54F-775C623A831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73783" y="1762509"/>
            <a:ext cx="2905736" cy="1889891"/>
          </a:xfrm>
          <a:prstGeom prst="rect">
            <a:avLst/>
          </a:prstGeom>
        </p:spPr>
      </p:pic>
      <p:sp>
        <p:nvSpPr>
          <p:cNvPr id="16" name="矩形 15">
            <a:extLst>
              <a:ext uri="{FF2B5EF4-FFF2-40B4-BE49-F238E27FC236}">
                <a16:creationId xmlns:a16="http://schemas.microsoft.com/office/drawing/2014/main" id="{717A6443-E9DF-43A0-8719-4DE39D2AF10C}"/>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842149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21F0B6-27EF-B947-A938-B1E9EAC4017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97781" y="783145"/>
            <a:ext cx="2594278" cy="1681957"/>
          </a:xfrm>
          <a:prstGeom prst="rect">
            <a:avLst/>
          </a:prstGeom>
        </p:spPr>
      </p:pic>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3677" y="988612"/>
            <a:ext cx="2115686" cy="3761220"/>
          </a:xfrm>
          <a:prstGeom prst="rect">
            <a:avLst/>
          </a:prstGeom>
          <a:ln w="6350">
            <a:solidFill>
              <a:schemeClr val="bg1">
                <a:lumMod val="65000"/>
              </a:schemeClr>
            </a:solidFill>
          </a:ln>
        </p:spPr>
      </p:pic>
      <p:sp>
        <p:nvSpPr>
          <p:cNvPr id="12" name="文本框 11">
            <a:extLst>
              <a:ext uri="{FF2B5EF4-FFF2-40B4-BE49-F238E27FC236}">
                <a16:creationId xmlns:a16="http://schemas.microsoft.com/office/drawing/2014/main" id="{85EE1F03-D144-D345-9470-3FD2C3EFCFE7}"/>
              </a:ext>
            </a:extLst>
          </p:cNvPr>
          <p:cNvSpPr txBox="1"/>
          <p:nvPr/>
        </p:nvSpPr>
        <p:spPr>
          <a:xfrm>
            <a:off x="7588332" y="418445"/>
            <a:ext cx="2380619" cy="430887"/>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rPr>
              <a:t>红色文字根据选择的活动显示</a:t>
            </a:r>
          </a:p>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simhei_porsche" charset="0"/>
                <a:ea typeface="simhei_porsche" charset="0"/>
                <a:cs typeface="simhei_porsche" charset="0"/>
              </a:rPr>
              <a:t>红字黄底不显示</a:t>
            </a:r>
            <a:endParaRPr kumimoji="0" lang="zh-CN" altLang="en-US" sz="1400" b="0" i="0" u="none" strike="noStrike" cap="none" spc="0" normalizeH="0" baseline="0" dirty="0">
              <a:ln>
                <a:noFill/>
              </a:ln>
              <a:solidFill>
                <a:srgbClr val="000000"/>
              </a:solidFill>
              <a:effectLst/>
              <a:uFillTx/>
              <a:latin typeface="simhei_porsche" charset="0"/>
              <a:ea typeface="simhei_porsche" charset="0"/>
              <a:cs typeface="simhei_porsche" charset="0"/>
              <a:sym typeface="Porsche Next TT"/>
            </a:endParaRPr>
          </a:p>
        </p:txBody>
      </p:sp>
      <p:sp>
        <p:nvSpPr>
          <p:cNvPr id="10" name="矩形 9">
            <a:extLst>
              <a:ext uri="{FF2B5EF4-FFF2-40B4-BE49-F238E27FC236}">
                <a16:creationId xmlns:a16="http://schemas.microsoft.com/office/drawing/2014/main" id="{FDE96AE2-C913-D247-9C7E-2591BABBEDFC}"/>
              </a:ext>
            </a:extLst>
          </p:cNvPr>
          <p:cNvSpPr/>
          <p:nvPr/>
        </p:nvSpPr>
        <p:spPr>
          <a:xfrm>
            <a:off x="4786656" y="212654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嘉宾预约</a:t>
            </a:r>
          </a:p>
        </p:txBody>
      </p:sp>
      <p:sp>
        <p:nvSpPr>
          <p:cNvPr id="13" name="TextBox 4">
            <a:extLst>
              <a:ext uri="{FF2B5EF4-FFF2-40B4-BE49-F238E27FC236}">
                <a16:creationId xmlns:a16="http://schemas.microsoft.com/office/drawing/2014/main" id="{A35CC166-2F09-9D4D-A0B6-3752579C107A}"/>
              </a:ext>
            </a:extLst>
          </p:cNvPr>
          <p:cNvSpPr txBox="1"/>
          <p:nvPr/>
        </p:nvSpPr>
        <p:spPr>
          <a:xfrm>
            <a:off x="5902960" y="904183"/>
            <a:ext cx="4037038"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12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月</a:t>
            </a:r>
            <a:r>
              <a:rPr lang="en-US" altLang="zh-CN" sz="1400" dirty="0">
                <a:solidFill>
                  <a:schemeClr val="bg1"/>
                </a:solidFill>
                <a:latin typeface="Porsche Next TT" pitchFamily="34" charset="0"/>
                <a:ea typeface="simhei_porsche" pitchFamily="49" charset="-122"/>
                <a:cs typeface="Porsche Next TT" pitchFamily="34" charset="0"/>
                <a:sym typeface="Futura LT Book"/>
              </a:rPr>
              <a:t>2</a:t>
            </a:r>
            <a:r>
              <a:rPr lang="zh-CN" altLang="en-US" sz="1400" dirty="0">
                <a:solidFill>
                  <a:schemeClr val="bg1"/>
                </a:solidFill>
                <a:latin typeface="Porsche Next TT" pitchFamily="34" charset="0"/>
                <a:ea typeface="simhei_porsche" pitchFamily="49" charset="-122"/>
                <a:cs typeface="Porsche Next TT" pitchFamily="34" charset="0"/>
                <a:sym typeface="Futura LT Book"/>
              </a:rPr>
              <a:t>日活动的预约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16" name="TextBox 1">
            <a:extLst>
              <a:ext uri="{FF2B5EF4-FFF2-40B4-BE49-F238E27FC236}">
                <a16:creationId xmlns:a16="http://schemas.microsoft.com/office/drawing/2014/main" id="{DDCB2D4E-9872-EB4D-8731-DF25CB06890E}"/>
              </a:ext>
            </a:extLst>
          </p:cNvPr>
          <p:cNvSpPr txBox="1"/>
          <p:nvPr/>
        </p:nvSpPr>
        <p:spPr>
          <a:xfrm>
            <a:off x="5981409" y="1700548"/>
            <a:ext cx="3694436" cy="3816429"/>
          </a:xfrm>
          <a:prstGeom prst="rect">
            <a:avLst/>
          </a:prstGeom>
          <a:noFill/>
        </p:spPr>
        <p:txBody>
          <a:bodyPr wrap="square" rtlCol="0">
            <a:spAutoFit/>
          </a:bodyPr>
          <a:lstStyle/>
          <a:p>
            <a:pPr algn="just"/>
            <a:r>
              <a:rPr lang="zh-CN" altLang="en-US" sz="1100" dirty="0">
                <a:latin typeface="simhei_porsche" charset="-122"/>
                <a:ea typeface="simhei_porsche" charset="-122"/>
                <a:cs typeface="simhei_porsche" charset="-122"/>
              </a:rPr>
              <a:t>活动项目：</a:t>
            </a:r>
            <a:r>
              <a:rPr lang="en-US" altLang="zh-CN" sz="1100" dirty="0" err="1">
                <a:latin typeface="simhei_porsche" charset="-122"/>
                <a:ea typeface="simhei_porsche" charset="-122"/>
                <a:cs typeface="simhei_porsche" charset="-122"/>
              </a:rPr>
              <a:t>xxxxx</a:t>
            </a:r>
            <a:endParaRPr lang="zh-CN" altLang="en-US"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活动日期：</a:t>
            </a:r>
            <a:r>
              <a:rPr lang="en-US" altLang="zh-CN" sz="1100" dirty="0">
                <a:latin typeface="simhei_porsche" charset="-122"/>
                <a:ea typeface="simhei_porsche" charset="-122"/>
                <a:cs typeface="simhei_porsche" charset="-122"/>
              </a:rPr>
              <a:t>2019</a:t>
            </a:r>
            <a:r>
              <a:rPr lang="zh-CN" altLang="en-US" sz="1100" dirty="0">
                <a:latin typeface="simhei_porsche" charset="-122"/>
                <a:ea typeface="simhei_porsche" charset="-122"/>
                <a:cs typeface="simhei_porsche" charset="-122"/>
              </a:rPr>
              <a:t>年</a:t>
            </a:r>
            <a:r>
              <a:rPr lang="en-US" altLang="zh-CN" sz="1100" dirty="0">
                <a:latin typeface="simhei_porsche" charset="-122"/>
                <a:ea typeface="simhei_porsche" charset="-122"/>
                <a:cs typeface="simhei_porsche" charset="-122"/>
              </a:rPr>
              <a:t>12</a:t>
            </a:r>
            <a:r>
              <a:rPr lang="zh-CN" altLang="en-US" sz="1100" dirty="0">
                <a:latin typeface="simhei_porsche" charset="-122"/>
                <a:ea typeface="simhei_porsche" charset="-122"/>
                <a:cs typeface="simhei_porsche" charset="-122"/>
              </a:rPr>
              <a:t>月</a:t>
            </a:r>
            <a:r>
              <a:rPr lang="en-US" altLang="zh-CN" sz="1100" dirty="0">
                <a:latin typeface="simhei_porsche" charset="-122"/>
                <a:ea typeface="simhei_porsche" charset="-122"/>
                <a:cs typeface="simhei_porsche" charset="-122"/>
              </a:rPr>
              <a:t>2</a:t>
            </a:r>
            <a:r>
              <a:rPr lang="zh-CN" altLang="en-US" sz="1100" dirty="0">
                <a:latin typeface="simhei_porsche" charset="-122"/>
                <a:ea typeface="simhei_porsche" charset="-122"/>
                <a:cs typeface="simhei_porsche" charset="-122"/>
              </a:rPr>
              <a:t>日</a:t>
            </a:r>
          </a:p>
          <a:p>
            <a:pPr algn="just"/>
            <a:r>
              <a:rPr lang="zh-CN" altLang="en-US" sz="1100" dirty="0">
                <a:latin typeface="simhei_porsche" charset="-122"/>
                <a:ea typeface="simhei_porsche" charset="-122"/>
                <a:cs typeface="simhei_porsche" charset="-122"/>
              </a:rPr>
              <a:t>活动时间：</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出发集合时间：</a:t>
            </a:r>
            <a:r>
              <a:rPr lang="en-US" altLang="zh-CN" sz="1100" dirty="0" err="1">
                <a:solidFill>
                  <a:srgbClr val="FF0000"/>
                </a:solidFill>
                <a:latin typeface="simhei_porsche" charset="-122"/>
                <a:ea typeface="simhei_porsche" charset="-122"/>
                <a:cs typeface="simhei_porsche" charset="-122"/>
              </a:rPr>
              <a:t>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出发集合地点：</a:t>
            </a:r>
            <a:r>
              <a:rPr lang="en-US" altLang="zh-CN" sz="1100" dirty="0">
                <a:solidFill>
                  <a:srgbClr val="FF0000"/>
                </a:solidFill>
                <a:latin typeface="Porsche Next TT" panose="020B0504020101010102" pitchFamily="34" charset="0"/>
                <a:ea typeface="simhei_porsche" charset="-122"/>
                <a:cs typeface="Porsche Next TT" panose="020B0504020101010102" pitchFamily="34" charset="0"/>
              </a:rPr>
              <a:t>2F</a:t>
            </a:r>
            <a:r>
              <a:rPr lang="zh-CN" altLang="en-US" sz="1100" dirty="0">
                <a:solidFill>
                  <a:srgbClr val="FF0000"/>
                </a:solidFill>
                <a:latin typeface="simhei_porsche" charset="-122"/>
                <a:ea typeface="simhei_porsche" charset="-122"/>
                <a:cs typeface="simhei_porsche" charset="-122"/>
              </a:rPr>
              <a:t>酒店正门</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返回集合时间：</a:t>
            </a:r>
            <a:r>
              <a:rPr lang="en-US" altLang="zh-CN" sz="1100" dirty="0" err="1">
                <a:solidFill>
                  <a:srgbClr val="FF0000"/>
                </a:solidFill>
                <a:latin typeface="simhei_porsche" charset="-122"/>
                <a:ea typeface="simhei_porsche" charset="-122"/>
                <a:cs typeface="simhei_porsche" charset="-122"/>
              </a:rPr>
              <a:t>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返回集合地点：</a:t>
            </a:r>
            <a:r>
              <a:rPr lang="en-US" altLang="zh-CN" sz="1100" dirty="0" err="1">
                <a:solidFill>
                  <a:srgbClr val="FF0000"/>
                </a:solidFill>
                <a:latin typeface="simhei_porsche" charset="-122"/>
                <a:ea typeface="simhei_porsche" charset="-122"/>
                <a:cs typeface="simhei_porsche" charset="-122"/>
              </a:rPr>
              <a:t>xxxxxx</a:t>
            </a:r>
            <a:endParaRPr lang="en-US" altLang="zh-CN" sz="1100" dirty="0">
              <a:solidFill>
                <a:srgbClr val="FF0000"/>
              </a:solidFill>
              <a:latin typeface="simhei_porsche" charset="-122"/>
              <a:ea typeface="simhei_porsche" charset="-122"/>
              <a:cs typeface="simhei_porsche" charset="-122"/>
            </a:endParaRPr>
          </a:p>
          <a:p>
            <a:pPr algn="just"/>
            <a:r>
              <a:rPr lang="zh-CN" altLang="en-US" sz="1100" dirty="0">
                <a:solidFill>
                  <a:srgbClr val="FF0000"/>
                </a:solidFill>
                <a:latin typeface="simhei_porsche" charset="-122"/>
                <a:ea typeface="simhei_porsche" charset="-122"/>
                <a:cs typeface="simhei_porsche" charset="-122"/>
              </a:rPr>
              <a:t>差点数：</a:t>
            </a:r>
            <a:r>
              <a:rPr lang="en-US" altLang="zh-CN" sz="1100" dirty="0" err="1">
                <a:solidFill>
                  <a:srgbClr val="FF0000"/>
                </a:solidFill>
                <a:latin typeface="simhei_porsche" charset="-122"/>
                <a:ea typeface="simhei_porsche" charset="-122"/>
                <a:cs typeface="simhei_porsche" charset="-122"/>
              </a:rPr>
              <a:t>xxxxx</a:t>
            </a:r>
            <a:endParaRPr lang="zh-CN" altLang="en-US" sz="1100" dirty="0">
              <a:solidFill>
                <a:srgbClr val="FF0000"/>
              </a:solidFill>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pPr algn="just"/>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＊请注意！活动一经确认将无法更改，敬请准时出席。</a:t>
            </a:r>
          </a:p>
          <a:p>
            <a:endParaRPr lang="zh-CN" altLang="en-US" sz="1100" dirty="0">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参与亚特兰蒂斯水上世界的会员</a:t>
            </a:r>
            <a:r>
              <a:rPr lang="zh-CN" altLang="en-US" sz="1100" dirty="0">
                <a:solidFill>
                  <a:srgbClr val="FF0000"/>
                </a:solidFill>
                <a:latin typeface="simhei_porsche" charset="-122"/>
                <a:ea typeface="simhei_porsche" charset="-122"/>
                <a:cs typeface="simhei_porsche" charset="-122"/>
              </a:rPr>
              <a:t>请带好泳衣等装备及个人的身份证件以便入园登记。</a:t>
            </a:r>
            <a:endParaRPr lang="en-US" altLang="zh-CN" sz="1100" dirty="0">
              <a:solidFill>
                <a:srgbClr val="FF0000"/>
              </a:solidFill>
              <a:latin typeface="simhei_porsche" charset="-122"/>
              <a:ea typeface="simhei_porsche" charset="-122"/>
              <a:cs typeface="simhei_porsche" charset="-122"/>
            </a:endParaRPr>
          </a:p>
          <a:p>
            <a:r>
              <a:rPr lang="zh-CN" altLang="en-US" sz="1100" dirty="0">
                <a:solidFill>
                  <a:srgbClr val="FF0000"/>
                </a:solidFill>
                <a:highlight>
                  <a:srgbClr val="FFFF00"/>
                </a:highlight>
                <a:latin typeface="simhei_porsche" charset="-122"/>
                <a:ea typeface="simhei_porsche" charset="-122"/>
                <a:cs typeface="simhei_porsche" charset="-122"/>
              </a:rPr>
              <a:t>参加高尔夫的会员</a:t>
            </a:r>
            <a:r>
              <a:rPr lang="zh-CN" altLang="en-US" sz="1100" dirty="0">
                <a:solidFill>
                  <a:srgbClr val="FF0000"/>
                </a:solidFill>
                <a:latin typeface="simhei_porsche" charset="-122"/>
                <a:ea typeface="simhei_porsche" charset="-122"/>
                <a:cs typeface="simhei_porsche" charset="-122"/>
              </a:rPr>
              <a:t>请带好</a:t>
            </a:r>
            <a:r>
              <a:rPr lang="zh-CN" altLang="en-US" sz="1100" dirty="0">
                <a:solidFill>
                  <a:srgbClr val="FF0000"/>
                </a:solidFill>
                <a:latin typeface="SimHei" panose="02010609060101010101" pitchFamily="49" charset="-122"/>
                <a:ea typeface="SimHei" panose="02010609060101010101" pitchFamily="49" charset="-122"/>
                <a:cs typeface="Porsche Next TT" pitchFamily="34" charset="0"/>
              </a:rPr>
              <a:t>球包球具等装备。</a:t>
            </a:r>
            <a:endParaRPr lang="en-US" altLang="zh-CN" sz="1100" dirty="0">
              <a:solidFill>
                <a:srgbClr val="FF0000"/>
              </a:solidFill>
              <a:latin typeface="SimHei" panose="02010609060101010101" pitchFamily="49" charset="-122"/>
              <a:ea typeface="SimHei" panose="02010609060101010101" pitchFamily="49" charset="-122"/>
              <a:cs typeface="Porsche Next TT" pitchFamily="34" charset="0"/>
            </a:endParaRPr>
          </a:p>
          <a:p>
            <a:r>
              <a:rPr lang="zh-CN" altLang="en-US" sz="1100" dirty="0">
                <a:solidFill>
                  <a:srgbClr val="FF0000"/>
                </a:solidFill>
                <a:highlight>
                  <a:srgbClr val="FFFF00"/>
                </a:highlight>
                <a:latin typeface="simhei_porsche" charset="-122"/>
                <a:ea typeface="simhei_porsche" charset="-122"/>
                <a:cs typeface="simhei_porsche" charset="-122"/>
              </a:rPr>
              <a:t>参加</a:t>
            </a:r>
            <a:r>
              <a:rPr lang="zh-CN" altLang="en-US" sz="1100" dirty="0">
                <a:solidFill>
                  <a:srgbClr val="FF0000"/>
                </a:solidFill>
                <a:highlight>
                  <a:srgbClr val="FFFF00"/>
                </a:highlight>
                <a:latin typeface="Porsche Next TT" pitchFamily="34" charset="0"/>
                <a:ea typeface="simhei_porsche" pitchFamily="49" charset="-122"/>
                <a:cs typeface="Porsche Next TT" pitchFamily="34" charset="0"/>
              </a:rPr>
              <a:t>呀诺达雨林文化旅游区的会员</a:t>
            </a:r>
            <a:r>
              <a:rPr lang="zh-CN" altLang="en-US" sz="1100" dirty="0">
                <a:solidFill>
                  <a:srgbClr val="FF0000"/>
                </a:solidFill>
                <a:latin typeface="Porsche Next TT" pitchFamily="34" charset="0"/>
                <a:ea typeface="simhei_porsche" pitchFamily="49" charset="-122"/>
                <a:cs typeface="Porsche Next TT" pitchFamily="34" charset="0"/>
              </a:rPr>
              <a:t>请随身携带好个人的身份证件以便入园登记！</a:t>
            </a:r>
            <a:endParaRPr lang="zh-CN" altLang="en-US" sz="1100" dirty="0">
              <a:solidFill>
                <a:srgbClr val="FF0000"/>
              </a:solidFill>
              <a:latin typeface="simhei_porsche" charset="-122"/>
              <a:ea typeface="simhei_porsche" charset="-122"/>
              <a:cs typeface="simhei_porsche" charset="-122"/>
            </a:endParaRPr>
          </a:p>
          <a:p>
            <a:endParaRPr lang="zh-CN" altLang="en-US" sz="1100" dirty="0">
              <a:latin typeface="simhei_porsche" charset="-122"/>
              <a:ea typeface="simhei_porsche" charset="-122"/>
              <a:cs typeface="simhei_porsche" charset="-122"/>
            </a:endParaRPr>
          </a:p>
          <a:p>
            <a:r>
              <a:rPr lang="zh-CN" altLang="en-US" sz="1100" dirty="0">
                <a:latin typeface="simhei_porsche" charset="-122"/>
                <a:ea typeface="simhei_porsche" charset="-122"/>
                <a:cs typeface="simhei_porsche" charset="-122"/>
              </a:rPr>
              <a:t>如现场有任何问题请联系</a:t>
            </a:r>
            <a:r>
              <a:rPr lang="zh-CN" altLang="en-US" sz="1100" dirty="0">
                <a:latin typeface="Porsche Next TT" pitchFamily="34" charset="0"/>
                <a:ea typeface="simhei_porsche" pitchFamily="49" charset="-122"/>
                <a:cs typeface="Porsche Next TT" pitchFamily="34" charset="0"/>
              </a:rPr>
              <a:t>活动热线（</a:t>
            </a:r>
            <a:r>
              <a:rPr lang="en-US" altLang="zh-CN" sz="1100" dirty="0">
                <a:latin typeface="Porsche Next TT" pitchFamily="34" charset="0"/>
                <a:ea typeface="simhei_porsche" pitchFamily="49" charset="-122"/>
                <a:cs typeface="Porsche Next TT" pitchFamily="34" charset="0"/>
              </a:rPr>
              <a:t>24 </a:t>
            </a:r>
            <a:r>
              <a:rPr lang="zh-CN" altLang="en-US" sz="1100" dirty="0">
                <a:latin typeface="Porsche Next TT" pitchFamily="34" charset="0"/>
                <a:ea typeface="simhei_porsche" pitchFamily="49" charset="-122"/>
                <a:cs typeface="Porsche Next TT" pitchFamily="34" charset="0"/>
              </a:rPr>
              <a:t>小时）：</a:t>
            </a:r>
          </a:p>
          <a:p>
            <a:r>
              <a:rPr lang="en-US" altLang="zh-CN" sz="1100" dirty="0">
                <a:latin typeface="Porsche Next TT" pitchFamily="34" charset="0"/>
                <a:ea typeface="simhei_porsche" pitchFamily="49" charset="-122"/>
                <a:cs typeface="Porsche Next TT" pitchFamily="34" charset="0"/>
              </a:rPr>
              <a:t>1512 - 1038  - 911</a:t>
            </a:r>
          </a:p>
          <a:p>
            <a:pPr algn="just"/>
            <a:endParaRPr lang="zh-CN" altLang="en-US" sz="1100" dirty="0">
              <a:latin typeface="simhei_porsche" charset="-122"/>
              <a:ea typeface="simhei_porsche" charset="-122"/>
              <a:cs typeface="simhei_porsche" charset="-122"/>
            </a:endParaRPr>
          </a:p>
        </p:txBody>
      </p:sp>
      <p:sp>
        <p:nvSpPr>
          <p:cNvPr id="17" name="Rectangle 7">
            <a:extLst>
              <a:ext uri="{FF2B5EF4-FFF2-40B4-BE49-F238E27FC236}">
                <a16:creationId xmlns:a16="http://schemas.microsoft.com/office/drawing/2014/main" id="{F155A731-7A4C-F241-AF54-1B4692637F95}"/>
              </a:ext>
            </a:extLst>
          </p:cNvPr>
          <p:cNvSpPr/>
          <p:nvPr/>
        </p:nvSpPr>
        <p:spPr>
          <a:xfrm>
            <a:off x="0" y="1252"/>
            <a:ext cx="10160000" cy="400110"/>
          </a:xfrm>
          <a:prstGeom prst="rect">
            <a:avLst/>
          </a:prstGeom>
          <a:solidFill>
            <a:schemeClr val="bg1">
              <a:lumMod val="75000"/>
            </a:schemeClr>
          </a:solidFill>
        </p:spPr>
        <p:txBody>
          <a:bodyPr wrap="square">
            <a:spAutoFit/>
          </a:bodyPr>
          <a:lstStyle/>
          <a:p>
            <a:pPr algn="ctr"/>
            <a:r>
              <a:rPr lang="zh-CN" altLang="en-US" sz="2000" dirty="0">
                <a:latin typeface="Porsche Next TT" pitchFamily="34" charset="0"/>
                <a:ea typeface="simhei_porsche" pitchFamily="49" charset="-122"/>
                <a:cs typeface="Porsche Next TT" pitchFamily="34" charset="0"/>
              </a:rPr>
              <a:t>勾选后，界面跳出预约成功短信，停留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Tree>
    <p:extLst>
      <p:ext uri="{BB962C8B-B14F-4D97-AF65-F5344CB8AC3E}">
        <p14:creationId xmlns:p14="http://schemas.microsoft.com/office/powerpoint/2010/main" val="4709065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4" name="矩形 3"/>
          <p:cNvSpPr/>
          <p:nvPr/>
        </p:nvSpPr>
        <p:spPr>
          <a:xfrm>
            <a:off x="903588" y="1031513"/>
            <a:ext cx="4381799" cy="2420131"/>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Tree>
    <p:extLst>
      <p:ext uri="{BB962C8B-B14F-4D97-AF65-F5344CB8AC3E}">
        <p14:creationId xmlns:p14="http://schemas.microsoft.com/office/powerpoint/2010/main" val="30949370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E212593-3BC2-7642-8980-072DC6219B2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362960" y="959858"/>
            <a:ext cx="2653808" cy="149409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班车信息</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9">
            <a:extLst>
              <a:ext uri="{FF2B5EF4-FFF2-40B4-BE49-F238E27FC236}">
                <a16:creationId xmlns:a16="http://schemas.microsoft.com/office/drawing/2014/main" id="{29A64E05-56B6-394D-8BC5-3E29CC3996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2507" y="1031513"/>
            <a:ext cx="2113705" cy="3757698"/>
          </a:xfrm>
          <a:prstGeom prst="rect">
            <a:avLst/>
          </a:prstGeom>
          <a:ln w="6350">
            <a:solidFill>
              <a:schemeClr val="bg1">
                <a:lumMod val="65000"/>
              </a:schemeClr>
            </a:solidFill>
          </a:ln>
        </p:spPr>
      </p:pic>
      <p:graphicFrame>
        <p:nvGraphicFramePr>
          <p:cNvPr id="16" name="Table 7"/>
          <p:cNvGraphicFramePr>
            <a:graphicFrameLocks noGrp="1"/>
          </p:cNvGraphicFramePr>
          <p:nvPr>
            <p:extLst>
              <p:ext uri="{D42A27DB-BD31-4B8C-83A1-F6EECF244321}">
                <p14:modId xmlns:p14="http://schemas.microsoft.com/office/powerpoint/2010/main" val="3971395335"/>
              </p:ext>
            </p:extLst>
          </p:nvPr>
        </p:nvGraphicFramePr>
        <p:xfrm>
          <a:off x="6136921" y="41172"/>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1</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星期日</a:t>
                      </a:r>
                      <a:endParaRPr lang="en-GB"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baseline="0" dirty="0">
                          <a:latin typeface="simhei_porsche" charset="-122"/>
                          <a:ea typeface="simhei_porsche" charset="-122"/>
                          <a:cs typeface="simhei_porsche" charset="-122"/>
                        </a:rPr>
                        <a:t>机场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上车地点：机场</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星期一</a:t>
                      </a:r>
                      <a:endParaRPr lang="en-GB"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0</a:t>
                      </a:r>
                      <a:r>
                        <a:rPr lang="en-US" altLang="zh-CN" sz="800" baseline="0" dirty="0">
                          <a:latin typeface="Porsche Next TT" pitchFamily="34" charset="0"/>
                          <a:cs typeface="Porsche Next TT" pitchFamily="34" charset="0"/>
                        </a:rPr>
                        <a:t>9</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11</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酒店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baseline="0" dirty="0">
                          <a:latin typeface="simhei_porsche" charset="-122"/>
                          <a:ea typeface="simhei_porsche" charset="-122"/>
                          <a:cs typeface="simhei_porsche" charset="-122"/>
                        </a:rPr>
                        <a:t>上车地点：酒店正门口</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09</a:t>
                      </a:r>
                      <a:r>
                        <a:rPr lang="en-US" sz="800" baseline="0" dirty="0">
                          <a:latin typeface="Porsche Next TT" pitchFamily="34" charset="0"/>
                          <a:cs typeface="Porsche Next TT" pitchFamily="34" charset="0"/>
                        </a:rPr>
                        <a:t>:</a:t>
                      </a:r>
                      <a:r>
                        <a:rPr lang="en-US" altLang="zh-CN" sz="800" baseline="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baseline="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GB"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亚特兰蒂斯水上世界 </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上车地点：亚特兰蒂斯水上世界正门口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呀诺达雨林文化旅游区</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上车地点：亚特兰蒂斯水上世界正门口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鉴湖蓝湾高尔夫球场</a:t>
                      </a:r>
                      <a:r>
                        <a:rPr lang="en-US" altLang="zh-CN" sz="800" baseline="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上车地点：鉴湖蓝湾高尔夫球场正门口</a:t>
                      </a:r>
                      <a:endParaRPr lang="en-GB"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aseline="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班车出发</a:t>
                      </a:r>
                      <a:endParaRPr lang="en-US" altLang="zh-CN" sz="800" baseline="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baseline="0" dirty="0">
                          <a:solidFill>
                            <a:schemeClr val="bg1"/>
                          </a:solidFill>
                          <a:latin typeface="Porsche Next TT" charset="0"/>
                          <a:ea typeface="Porsche Next TT" charset="0"/>
                          <a:cs typeface="Porsche Next TT" charset="0"/>
                        </a:rPr>
                        <a:t>12</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月</a:t>
                      </a:r>
                      <a:r>
                        <a:rPr lang="zh-CN" altLang="en-US" sz="800" baseline="0" dirty="0">
                          <a:solidFill>
                            <a:schemeClr val="bg1"/>
                          </a:solidFill>
                          <a:latin typeface="Porsche Next TT" charset="0"/>
                          <a:ea typeface="Porsche Next TT" charset="0"/>
                          <a:cs typeface="Porsche Next TT" charset="0"/>
                        </a:rPr>
                        <a:t> </a:t>
                      </a:r>
                      <a:r>
                        <a:rPr lang="en-US" altLang="zh-CN" sz="800" baseline="0" dirty="0">
                          <a:solidFill>
                            <a:schemeClr val="bg1"/>
                          </a:solidFill>
                          <a:latin typeface="Porsche Next TT" charset="0"/>
                          <a:ea typeface="Porsche Next TT" charset="0"/>
                          <a:cs typeface="Porsche Next TT" charset="0"/>
                        </a:rPr>
                        <a:t>3</a:t>
                      </a:r>
                      <a:r>
                        <a:rPr lang="zh-CN" altLang="en-US" sz="800" baseline="0" dirty="0">
                          <a:solidFill>
                            <a:schemeClr val="bg1"/>
                          </a:solidFill>
                          <a:latin typeface="Porsche Next TT" charset="0"/>
                          <a:ea typeface="Porsche Next TT" charset="0"/>
                          <a:cs typeface="Porsche Next TT" charset="0"/>
                        </a:rPr>
                        <a:t> </a:t>
                      </a:r>
                      <a:r>
                        <a:rPr lang="zh-CN" altLang="en-US" sz="800" baseline="0" dirty="0">
                          <a:solidFill>
                            <a:schemeClr val="bg1"/>
                          </a:solidFill>
                          <a:latin typeface="simhei_porsche" charset="-122"/>
                          <a:ea typeface="simhei_porsche" charset="-122"/>
                          <a:cs typeface="simhei_porsche" charset="-122"/>
                        </a:rPr>
                        <a:t>日 星期二</a:t>
                      </a:r>
                      <a:endParaRPr lang="en-GB" altLang="zh-CN" sz="800" baseline="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baseline="0" dirty="0">
                          <a:latin typeface="Porsche Next TT" pitchFamily="34" charset="0"/>
                          <a:cs typeface="Porsche Next TT" pitchFamily="34" charset="0"/>
                        </a:rPr>
                        <a:t>08</a:t>
                      </a:r>
                      <a:r>
                        <a:rPr lang="en-US" sz="800" baseline="0" dirty="0">
                          <a:latin typeface="Porsche Next TT" pitchFamily="34" charset="0"/>
                          <a:cs typeface="Porsche Next TT" pitchFamily="34" charset="0"/>
                        </a:rPr>
                        <a:t>:0</a:t>
                      </a:r>
                      <a:r>
                        <a:rPr lang="en-US" altLang="zh-CN" sz="800" baseline="0" dirty="0">
                          <a:latin typeface="Porsche Next TT" pitchFamily="34" charset="0"/>
                          <a:cs typeface="Porsche Next TT" pitchFamily="34" charset="0"/>
                        </a:rPr>
                        <a:t>0</a:t>
                      </a:r>
                      <a:r>
                        <a:rPr lang="en-US" sz="800" baseline="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baseline="0" dirty="0">
                          <a:latin typeface="simhei_porsche" charset="-122"/>
                          <a:ea typeface="simhei_porsche" charset="-122"/>
                          <a:cs typeface="simhei_porsche" charset="-122"/>
                        </a:rPr>
                        <a:t>预约发车</a:t>
                      </a:r>
                      <a:r>
                        <a:rPr lang="zh-CN" altLang="en-US" sz="800" baseline="0" dirty="0">
                          <a:latin typeface="Porsche Next TT" charset="0"/>
                          <a:ea typeface="Porsche Next TT" charset="0"/>
                          <a:cs typeface="Porsche Next TT" charset="0"/>
                        </a:rPr>
                        <a:t>（</a:t>
                      </a:r>
                      <a:r>
                        <a:rPr lang="zh-CN" altLang="en-US" sz="800" baseline="0" dirty="0">
                          <a:latin typeface="simhei_porsche" charset="-122"/>
                          <a:ea typeface="simhei_porsche" charset="-122"/>
                          <a:cs typeface="simhei_porsche" charset="-122"/>
                        </a:rPr>
                        <a:t>请至少于飞机起飞前</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2.5</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小时出发</a:t>
                      </a:r>
                      <a:r>
                        <a:rPr lang="zh-CN" altLang="en-US" sz="800" baseline="0" dirty="0">
                          <a:latin typeface="Porsche Next TT" charset="0"/>
                          <a:ea typeface="Porsche Next TT" charset="0"/>
                          <a:cs typeface="Porsche Next TT" charset="0"/>
                        </a:rPr>
                        <a:t>）</a:t>
                      </a:r>
                      <a:endParaRPr lang="en-GB" sz="800" baseline="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
        <p:nvSpPr>
          <p:cNvPr id="9" name="矩形 8"/>
          <p:cNvSpPr/>
          <p:nvPr/>
        </p:nvSpPr>
        <p:spPr>
          <a:xfrm>
            <a:off x="4806180" y="2182407"/>
            <a:ext cx="1210588"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班车时刻表</a:t>
            </a:r>
          </a:p>
        </p:txBody>
      </p:sp>
      <p:sp>
        <p:nvSpPr>
          <p:cNvPr id="10" name="矩形 9">
            <a:extLst>
              <a:ext uri="{FF2B5EF4-FFF2-40B4-BE49-F238E27FC236}">
                <a16:creationId xmlns:a16="http://schemas.microsoft.com/office/drawing/2014/main" id="{B007C226-6CBF-4E5D-B098-0A7042B1FC0D}"/>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4446597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DDB892-F56E-8C42-9744-CCD08AA33AB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401573" y="423887"/>
            <a:ext cx="2718405" cy="1812270"/>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活动预约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5" name="Picture 7">
            <a:extLst>
              <a:ext uri="{FF2B5EF4-FFF2-40B4-BE49-F238E27FC236}">
                <a16:creationId xmlns:a16="http://schemas.microsoft.com/office/drawing/2014/main" id="{90A387CF-0DDD-E842-A7D3-913722B326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6" name="矩形 15"/>
          <p:cNvSpPr/>
          <p:nvPr/>
        </p:nvSpPr>
        <p:spPr>
          <a:xfrm>
            <a:off x="7114575" y="1913325"/>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紧急联络</a:t>
            </a:r>
          </a:p>
        </p:txBody>
      </p:sp>
      <p:sp>
        <p:nvSpPr>
          <p:cNvPr id="5" name="TextBox 1"/>
          <p:cNvSpPr txBox="1"/>
          <p:nvPr/>
        </p:nvSpPr>
        <p:spPr>
          <a:xfrm>
            <a:off x="5401574" y="2378404"/>
            <a:ext cx="2718405" cy="160043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紧急联络</a:t>
            </a:r>
          </a:p>
          <a:p>
            <a:endParaRPr lang="zh-CN" alt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联系方式</a:t>
            </a:r>
          </a:p>
          <a:p>
            <a:endParaRPr lang="en-US" sz="1400" dirty="0">
              <a:latin typeface="Porsche Next TT" pitchFamily="34" charset="0"/>
              <a:ea typeface="simhei_porsche" pitchFamily="49" charset="-122"/>
              <a:cs typeface="Porsche Next TT" pitchFamily="34" charset="0"/>
            </a:endParaRPr>
          </a:p>
          <a:p>
            <a:r>
              <a:rPr lang="zh-CN" altLang="en-US" sz="1400" dirty="0">
                <a:latin typeface="Porsche Next TT" pitchFamily="34" charset="0"/>
                <a:ea typeface="simhei_porsche" pitchFamily="49" charset="-122"/>
                <a:cs typeface="Porsche Next TT" pitchFamily="34" charset="0"/>
              </a:rPr>
              <a:t>活动热线（</a:t>
            </a:r>
            <a:r>
              <a:rPr lang="en-US" altLang="zh-CN" sz="1400" dirty="0">
                <a:latin typeface="Porsche Next TT" pitchFamily="34" charset="0"/>
                <a:ea typeface="simhei_porsche" pitchFamily="49" charset="-122"/>
                <a:cs typeface="Porsche Next TT" pitchFamily="34" charset="0"/>
              </a:rPr>
              <a:t>24 </a:t>
            </a:r>
            <a:r>
              <a:rPr lang="zh-CN" altLang="en-US" sz="1400" dirty="0">
                <a:latin typeface="Porsche Next TT" pitchFamily="34" charset="0"/>
                <a:ea typeface="simhei_porsche" pitchFamily="49" charset="-122"/>
                <a:cs typeface="Porsche Next TT" pitchFamily="34" charset="0"/>
              </a:rPr>
              <a:t>小时）</a:t>
            </a:r>
            <a:endParaRPr lang="en-US" altLang="zh-CN" sz="1400" dirty="0">
              <a:latin typeface="Porsche Next TT" pitchFamily="34" charset="0"/>
              <a:ea typeface="simhei_porsche" pitchFamily="49" charset="-122"/>
              <a:cs typeface="Porsche Next TT" pitchFamily="34" charset="0"/>
            </a:endParaRPr>
          </a:p>
          <a:p>
            <a:r>
              <a:rPr lang="en-US" sz="1400" dirty="0">
                <a:latin typeface="Porsche Next TT" pitchFamily="34" charset="0"/>
                <a:ea typeface="simhei_porsche" pitchFamily="49" charset="-122"/>
                <a:cs typeface="Porsche Next TT" pitchFamily="34" charset="0"/>
              </a:rPr>
              <a:t>1512</a:t>
            </a:r>
            <a:r>
              <a:rPr lang="en-US" altLang="zh-CN" sz="1400" dirty="0">
                <a:latin typeface="Porsche Next TT" pitchFamily="34" charset="0"/>
                <a:ea typeface="simhei_porsche" pitchFamily="49" charset="-122"/>
                <a:cs typeface="Porsche Next TT" pitchFamily="34" charset="0"/>
              </a:rPr>
              <a:t> - 1038  - </a:t>
            </a:r>
            <a:r>
              <a:rPr lang="en-US" sz="1400" dirty="0">
                <a:latin typeface="Porsche Next TT" pitchFamily="34" charset="0"/>
                <a:ea typeface="simhei_porsche" pitchFamily="49" charset="-122"/>
                <a:cs typeface="Porsche Next TT" pitchFamily="34" charset="0"/>
              </a:rPr>
              <a:t>911</a:t>
            </a:r>
            <a:endParaRPr lang="en-US" altLang="zh-CN"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p:txBody>
      </p:sp>
      <p:sp>
        <p:nvSpPr>
          <p:cNvPr id="9" name="矩形 8">
            <a:extLst>
              <a:ext uri="{FF2B5EF4-FFF2-40B4-BE49-F238E27FC236}">
                <a16:creationId xmlns:a16="http://schemas.microsoft.com/office/drawing/2014/main" id="{0EB4A461-3EB1-495B-AE91-D748661A13A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8293138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3915278"/>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8B88EDE4-E299-402A-BA5C-6D52482178D0}"/>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53658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p:nvPr/>
        </p:nvSpPr>
        <p:spPr>
          <a:xfrm>
            <a:off x="0" y="200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1: </a:t>
            </a:r>
            <a:r>
              <a:rPr lang="zh-CN" altLang="en-US" sz="2000" dirty="0">
                <a:latin typeface="Porsche Next TT" pitchFamily="34" charset="0"/>
                <a:ea typeface="simhei_porsche" pitchFamily="49" charset="-122"/>
                <a:cs typeface="Porsche Next TT" pitchFamily="34" charset="0"/>
              </a:rPr>
              <a:t>根据客人需要选择感兴趣的活动类型</a:t>
            </a:r>
            <a:endParaRPr lang="en-US" sz="2000" dirty="0">
              <a:latin typeface="Porsche Next TT" pitchFamily="34" charset="0"/>
              <a:ea typeface="simhei_porsche" pitchFamily="49" charset="-122"/>
              <a:cs typeface="Porsche Next TT" pitchFamily="34" charset="0"/>
            </a:endParaRPr>
          </a:p>
        </p:txBody>
      </p:sp>
      <p:sp>
        <p:nvSpPr>
          <p:cNvPr id="12" name="Rectangle 6"/>
          <p:cNvSpPr/>
          <p:nvPr/>
        </p:nvSpPr>
        <p:spPr>
          <a:xfrm>
            <a:off x="5928602" y="1832148"/>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活动详情</a:t>
            </a:r>
            <a:endParaRPr lang="en-US" dirty="0">
              <a:solidFill>
                <a:schemeClr val="tx1"/>
              </a:solidFill>
              <a:latin typeface="SimHei" panose="02010609060101010101" pitchFamily="49" charset="-122"/>
              <a:ea typeface="SimHei" panose="02010609060101010101" pitchFamily="49" charset="-122"/>
            </a:endParaRPr>
          </a:p>
        </p:txBody>
      </p:sp>
      <p:sp>
        <p:nvSpPr>
          <p:cNvPr id="15" name="Rectangle 9"/>
          <p:cNvSpPr/>
          <p:nvPr/>
        </p:nvSpPr>
        <p:spPr>
          <a:xfrm>
            <a:off x="5928602" y="2336204"/>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活动预约</a:t>
            </a:r>
            <a:endParaRPr lang="en-US" dirty="0">
              <a:solidFill>
                <a:schemeClr val="tx1"/>
              </a:solidFill>
              <a:latin typeface="SimHei" panose="02010609060101010101" pitchFamily="49" charset="-122"/>
              <a:ea typeface="SimHei" panose="02010609060101010101" pitchFamily="49" charset="-122"/>
            </a:endParaRPr>
          </a:p>
        </p:txBody>
      </p:sp>
      <p:sp>
        <p:nvSpPr>
          <p:cNvPr id="21" name="Rectangle 10"/>
          <p:cNvSpPr/>
          <p:nvPr/>
        </p:nvSpPr>
        <p:spPr>
          <a:xfrm>
            <a:off x="5928602" y="2840260"/>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试驾预约</a:t>
            </a:r>
            <a:endParaRPr lang="en-US" dirty="0">
              <a:solidFill>
                <a:schemeClr val="tx1"/>
              </a:solidFill>
              <a:latin typeface="SimHei" panose="02010609060101010101" pitchFamily="49" charset="-122"/>
              <a:ea typeface="SimHei" panose="02010609060101010101" pitchFamily="49" charset="-122"/>
            </a:endParaRPr>
          </a:p>
        </p:txBody>
      </p:sp>
      <p:pic>
        <p:nvPicPr>
          <p:cNvPr id="22" name="Picture 11">
            <a:extLst>
              <a:ext uri="{FF2B5EF4-FFF2-40B4-BE49-F238E27FC236}">
                <a16:creationId xmlns:a16="http://schemas.microsoft.com/office/drawing/2014/main" id="{4F721F65-8AB0-0443-9A2E-B1133FE1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957" y="1001791"/>
            <a:ext cx="1556824" cy="3760445"/>
          </a:xfrm>
          <a:prstGeom prst="rect">
            <a:avLst/>
          </a:prstGeom>
          <a:ln w="6350">
            <a:solidFill>
              <a:schemeClr val="bg1">
                <a:lumMod val="65000"/>
              </a:schemeClr>
            </a:solidFill>
          </a:ln>
        </p:spPr>
      </p:pic>
      <p:sp>
        <p:nvSpPr>
          <p:cNvPr id="8" name="Rectangle 9"/>
          <p:cNvSpPr/>
          <p:nvPr/>
        </p:nvSpPr>
        <p:spPr>
          <a:xfrm>
            <a:off x="5928602" y="3344316"/>
            <a:ext cx="194421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SimHei" panose="02010609060101010101" pitchFamily="49" charset="-122"/>
                <a:ea typeface="SimHei" panose="02010609060101010101" pitchFamily="49" charset="-122"/>
              </a:rPr>
              <a:t>影像集锦</a:t>
            </a:r>
            <a:endParaRPr lang="en-US" dirty="0">
              <a:solidFill>
                <a:schemeClr val="tx1"/>
              </a:solidFill>
              <a:latin typeface="SimHei" panose="02010609060101010101" pitchFamily="49" charset="-122"/>
              <a:ea typeface="SimHei" panose="02010609060101010101" pitchFamily="49" charset="-122"/>
            </a:endParaRPr>
          </a:p>
        </p:txBody>
      </p:sp>
      <p:sp>
        <p:nvSpPr>
          <p:cNvPr id="9" name="矩形 8">
            <a:extLst>
              <a:ext uri="{FF2B5EF4-FFF2-40B4-BE49-F238E27FC236}">
                <a16:creationId xmlns:a16="http://schemas.microsoft.com/office/drawing/2014/main" id="{E273EA62-B597-40D4-86FB-A54C57C80F08}"/>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24928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2">
            <a:extLst>
              <a:ext uri="{FF2B5EF4-FFF2-40B4-BE49-F238E27FC236}">
                <a16:creationId xmlns:a16="http://schemas.microsoft.com/office/drawing/2014/main" id="{47E6EA6A-8706-9D4E-B125-F5553CB99E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894" y="1026696"/>
            <a:ext cx="1544949" cy="3731762"/>
          </a:xfrm>
          <a:prstGeom prst="rect">
            <a:avLst/>
          </a:prstGeom>
          <a:ln w="6350">
            <a:solidFill>
              <a:schemeClr val="bg1">
                <a:lumMod val="65000"/>
              </a:schemeClr>
            </a:solidFill>
          </a:ln>
        </p:spPr>
      </p:pic>
      <p:sp>
        <p:nvSpPr>
          <p:cNvPr id="8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88"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82"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6"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7"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9"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0"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1"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2"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3"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4"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矩形 98"/>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
        <p:nvSpPr>
          <p:cNvPr id="100" name="Rectangle 23"/>
          <p:cNvSpPr/>
          <p:nvPr/>
        </p:nvSpPr>
        <p:spPr>
          <a:xfrm>
            <a:off x="0" y="0"/>
            <a:ext cx="10160000" cy="406374"/>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2: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22" name="矩形 21">
            <a:extLst>
              <a:ext uri="{FF2B5EF4-FFF2-40B4-BE49-F238E27FC236}">
                <a16:creationId xmlns:a16="http://schemas.microsoft.com/office/drawing/2014/main" id="{27BC4833-B504-4313-9D41-56F60DEC9BB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249718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5374003" y="1265171"/>
            <a:ext cx="4081381" cy="3370153"/>
          </a:xfrm>
          <a:prstGeom prst="rect">
            <a:avLst/>
          </a:prstGeom>
          <a:ln w="9525">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1000" dirty="0">
                <a:latin typeface="Porsche Next TT" pitchFamily="34" charset="0"/>
                <a:ea typeface="simhei_porsche" pitchFamily="49" charset="-122"/>
                <a:cs typeface="Porsche Next TT" pitchFamily="34" charset="0"/>
              </a:rPr>
              <a:t>姓名</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性别                 男</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女</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电话</a:t>
            </a:r>
            <a:r>
              <a:rPr lang="en-US" altLang="zh-CN" sz="1000" dirty="0">
                <a:latin typeface="Porsche Next TT" pitchFamily="34" charset="0"/>
                <a:ea typeface="simhei_porsche" pitchFamily="49" charset="-122"/>
                <a:cs typeface="Porsche Next TT" pitchFamily="34" charset="0"/>
              </a:rPr>
              <a:t>		</a:t>
            </a:r>
            <a:r>
              <a:rPr lang="zh-CN" altLang="en-US" sz="1000" dirty="0">
                <a:latin typeface="Porsche Next TT" pitchFamily="34" charset="0"/>
                <a:ea typeface="simhei_porsche" pitchFamily="49" charset="-122"/>
                <a:cs typeface="Porsche Next TT" pitchFamily="34" charset="0"/>
              </a:rPr>
              <a:t>          </a:t>
            </a:r>
          </a:p>
          <a:p>
            <a:pPr algn="just">
              <a:lnSpc>
                <a:spcPct val="150000"/>
              </a:lnSpc>
            </a:pPr>
            <a:r>
              <a:rPr lang="zh-CN" altLang="en-US" sz="1000" dirty="0">
                <a:latin typeface="Porsche Next TT" pitchFamily="34" charset="0"/>
                <a:ea typeface="simhei_porsche" pitchFamily="49" charset="-122"/>
                <a:cs typeface="Porsche Next TT" pitchFamily="34" charset="0"/>
              </a:rPr>
              <a:t>验证码                                                 </a:t>
            </a:r>
            <a:r>
              <a:rPr lang="zh-CN" altLang="en-US" sz="1000" u="sng" dirty="0">
                <a:latin typeface="Porsche Next TT" pitchFamily="34" charset="0"/>
                <a:ea typeface="simhei_porsche" pitchFamily="49" charset="-122"/>
                <a:cs typeface="Porsche Next TT" pitchFamily="34" charset="0"/>
              </a:rPr>
              <a:t>点击获取验证码</a:t>
            </a:r>
            <a:endParaRPr lang="en-US" altLang="zh-CN" sz="1000" u="sng"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试驾车辆       </a:t>
            </a:r>
            <a:r>
              <a:rPr lang="en-US" altLang="zh-CN" sz="1000" dirty="0">
                <a:latin typeface="Porsche Next TT" pitchFamily="34" charset="0"/>
                <a:ea typeface="simhei_porsche" pitchFamily="49" charset="-122"/>
                <a:cs typeface="Porsche Next TT" pitchFamily="34" charset="0"/>
              </a:rPr>
              <a:t>718 Cayman</a:t>
            </a:r>
          </a:p>
          <a:p>
            <a:pPr algn="just">
              <a:lnSpc>
                <a:spcPct val="150000"/>
              </a:lnSpc>
            </a:pPr>
            <a:r>
              <a:rPr lang="en-US" altLang="zh-CN" sz="1000" dirty="0">
                <a:latin typeface="Porsche Next TT" pitchFamily="34" charset="0"/>
                <a:ea typeface="simhei_porsche" pitchFamily="49" charset="-122"/>
                <a:cs typeface="Porsche Next TT" pitchFamily="34" charset="0"/>
              </a:rPr>
              <a:t>                          Cayenne Coupé</a:t>
            </a:r>
          </a:p>
          <a:p>
            <a:pPr algn="just">
              <a:lnSpc>
                <a:spcPct val="150000"/>
              </a:lnSpc>
            </a:pPr>
            <a:r>
              <a:rPr lang="en-US" altLang="zh-CN" sz="1000" dirty="0">
                <a:latin typeface="Porsche Next TT" pitchFamily="34" charset="0"/>
                <a:ea typeface="simhei_porsche" pitchFamily="49" charset="-122"/>
                <a:cs typeface="Porsche Next TT" pitchFamily="34" charset="0"/>
              </a:rPr>
              <a:t>                          </a:t>
            </a:r>
            <a:r>
              <a:rPr lang="en-US" altLang="zh-CN" sz="1000" dirty="0" err="1">
                <a:latin typeface="Porsche Next TT" pitchFamily="34" charset="0"/>
                <a:ea typeface="simhei_porsche" pitchFamily="49" charset="-122"/>
                <a:cs typeface="Porsche Next TT" pitchFamily="34" charset="0"/>
              </a:rPr>
              <a:t>Macan</a:t>
            </a:r>
            <a:r>
              <a:rPr lang="en-US" altLang="zh-CN" sz="1000" dirty="0">
                <a:latin typeface="Porsche Next TT" pitchFamily="34" charset="0"/>
                <a:ea typeface="simhei_porsche" pitchFamily="49" charset="-122"/>
                <a:cs typeface="Porsche Next TT" pitchFamily="34" charset="0"/>
              </a:rPr>
              <a:t>	</a:t>
            </a:r>
          </a:p>
          <a:p>
            <a:pPr algn="just">
              <a:lnSpc>
                <a:spcPct val="150000"/>
              </a:lnSpc>
            </a:pPr>
            <a:r>
              <a:rPr lang="en-US" altLang="zh-CN" sz="1000" dirty="0">
                <a:latin typeface="Porsche Next TT" pitchFamily="34" charset="0"/>
                <a:ea typeface="simhei_porsche" pitchFamily="49" charset="-122"/>
                <a:cs typeface="Porsche Next TT" pitchFamily="34" charset="0"/>
              </a:rPr>
              <a:t>                          718 </a:t>
            </a:r>
            <a:r>
              <a:rPr lang="en-US" altLang="zh-CN" sz="1000" dirty="0" err="1">
                <a:latin typeface="Porsche Next TT" pitchFamily="34" charset="0"/>
                <a:ea typeface="simhei_porsche" pitchFamily="49" charset="-122"/>
                <a:cs typeface="Porsche Next TT" pitchFamily="34" charset="0"/>
              </a:rPr>
              <a:t>Boxster</a:t>
            </a:r>
            <a:endParaRPr lang="en-US" altLang="zh-CN"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试驾日期  </a:t>
            </a:r>
            <a:r>
              <a:rPr lang="en-US" altLang="zh-CN" sz="1000" dirty="0">
                <a:latin typeface="Porsche Next TT" pitchFamily="34" charset="0"/>
                <a:ea typeface="simhei_porsche" pitchFamily="49" charset="-122"/>
                <a:cs typeface="Porsche Next TT" pitchFamily="34" charset="0"/>
              </a:rPr>
              <a:t>2019</a:t>
            </a:r>
            <a:r>
              <a:rPr lang="zh-CN" altLang="en-US" sz="1000" dirty="0">
                <a:latin typeface="Porsche Next TT" pitchFamily="34" charset="0"/>
                <a:ea typeface="simhei_porsche" pitchFamily="49" charset="-122"/>
                <a:cs typeface="Porsche Next TT" pitchFamily="34" charset="0"/>
              </a:rPr>
              <a:t>年</a:t>
            </a:r>
            <a:r>
              <a:rPr lang="en-US" altLang="zh-CN" sz="1000" dirty="0">
                <a:latin typeface="Porsche Next TT" pitchFamily="34" charset="0"/>
                <a:ea typeface="simhei_porsche" pitchFamily="49" charset="-122"/>
                <a:cs typeface="Porsche Next TT" pitchFamily="34" charset="0"/>
              </a:rPr>
              <a:t>12</a:t>
            </a:r>
            <a:r>
              <a:rPr lang="zh-CN" altLang="en-US" sz="1000" dirty="0">
                <a:latin typeface="Porsche Next TT" pitchFamily="34" charset="0"/>
                <a:ea typeface="simhei_porsche" pitchFamily="49" charset="-122"/>
                <a:cs typeface="Porsche Next TT" pitchFamily="34" charset="0"/>
              </a:rPr>
              <a:t>月</a:t>
            </a:r>
            <a:r>
              <a:rPr lang="en-US" altLang="zh-CN" sz="1000" dirty="0">
                <a:latin typeface="Porsche Next TT" pitchFamily="34" charset="0"/>
                <a:ea typeface="simhei_porsche" pitchFamily="49" charset="-122"/>
                <a:cs typeface="Porsche Next TT" pitchFamily="34" charset="0"/>
              </a:rPr>
              <a:t>2</a:t>
            </a:r>
            <a:r>
              <a:rPr lang="zh-CN" altLang="en-US" sz="1000" dirty="0">
                <a:latin typeface="Porsche Next TT" pitchFamily="34" charset="0"/>
                <a:ea typeface="simhei_porsche" pitchFamily="49" charset="-122"/>
                <a:cs typeface="Porsche Next TT" pitchFamily="34" charset="0"/>
              </a:rPr>
              <a:t>日</a:t>
            </a:r>
          </a:p>
          <a:p>
            <a:pPr algn="just">
              <a:lnSpc>
                <a:spcPct val="150000"/>
              </a:lnSpc>
            </a:pPr>
            <a:r>
              <a:rPr lang="zh-CN" altLang="en-US" sz="1000" dirty="0">
                <a:latin typeface="Porsche Next TT" pitchFamily="34" charset="0"/>
                <a:ea typeface="simhei_porsche" pitchFamily="49" charset="-122"/>
                <a:cs typeface="Porsche Next TT" pitchFamily="34" charset="0"/>
              </a:rPr>
              <a:t>试驾时间       </a:t>
            </a:r>
            <a:r>
              <a:rPr lang="en-US" altLang="zh-CN" sz="1000" dirty="0">
                <a:latin typeface="Porsche Next TT" pitchFamily="34" charset="0"/>
                <a:ea typeface="simhei_porsche" pitchFamily="49" charset="-122"/>
                <a:cs typeface="Porsche Next TT" pitchFamily="34" charset="0"/>
              </a:rPr>
              <a:t>10:00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11:30</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14:00</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15:15</a:t>
            </a:r>
            <a:endParaRPr lang="zh-CN" altLang="en-US" sz="1000" dirty="0">
              <a:latin typeface="Porsche Next TT" pitchFamily="34" charset="0"/>
              <a:ea typeface="simhei_porsche" pitchFamily="49" charset="-122"/>
              <a:cs typeface="Porsche Next TT" pitchFamily="34" charset="0"/>
            </a:endParaRPr>
          </a:p>
          <a:p>
            <a:pPr algn="just">
              <a:lnSpc>
                <a:spcPct val="150000"/>
              </a:lnSpc>
            </a:pPr>
            <a:r>
              <a:rPr lang="zh-CN" altLang="en-US" sz="1000" dirty="0">
                <a:latin typeface="Porsche Next TT" pitchFamily="34" charset="0"/>
                <a:ea typeface="simhei_porsche" pitchFamily="49" charset="-122"/>
                <a:cs typeface="Porsche Next TT" pitchFamily="34" charset="0"/>
              </a:rPr>
              <a:t>参与人数           </a:t>
            </a:r>
            <a:r>
              <a:rPr lang="en-US" altLang="zh-CN" sz="1000" dirty="0">
                <a:latin typeface="Porsche Next TT" pitchFamily="34" charset="0"/>
                <a:ea typeface="simhei_porsche" pitchFamily="49" charset="-122"/>
                <a:cs typeface="Porsche Next TT" pitchFamily="34" charset="0"/>
              </a:rPr>
              <a:t>1	</a:t>
            </a:r>
            <a:r>
              <a:rPr lang="zh-CN" altLang="en-US" sz="1000" dirty="0">
                <a:latin typeface="Porsche Next TT" pitchFamily="34" charset="0"/>
                <a:ea typeface="simhei_porsche" pitchFamily="49" charset="-122"/>
                <a:cs typeface="Porsche Next TT" pitchFamily="34" charset="0"/>
              </a:rPr>
              <a:t>               </a:t>
            </a:r>
            <a:r>
              <a:rPr lang="en-US" altLang="zh-CN" sz="1000" dirty="0">
                <a:latin typeface="Porsche Next TT" pitchFamily="34" charset="0"/>
                <a:ea typeface="simhei_porsche" pitchFamily="49" charset="-122"/>
                <a:cs typeface="Porsche Next TT" pitchFamily="34" charset="0"/>
              </a:rPr>
              <a:t>2</a:t>
            </a:r>
          </a:p>
          <a:p>
            <a:pPr>
              <a:defRPr sz="1200" b="1">
                <a:latin typeface="Porsche Next TT"/>
                <a:ea typeface="Porsche Next TT"/>
                <a:cs typeface="Porsche Next TT"/>
                <a:sym typeface="Porsche Next TT"/>
              </a:defRPr>
            </a:pPr>
            <a:r>
              <a:rPr lang="zh-CN" altLang="en-US" sz="900" dirty="0">
                <a:latin typeface="simhei_porsche" charset="-122"/>
                <a:ea typeface="simhei_porsche" charset="-122"/>
                <a:cs typeface="simhei_porsche" charset="-122"/>
              </a:rPr>
              <a:t>＊ </a:t>
            </a:r>
            <a:r>
              <a:rPr lang="zh-CN" altLang="en-US" sz="900" dirty="0">
                <a:latin typeface="SimHei"/>
                <a:ea typeface="SimHei"/>
                <a:cs typeface="SimHei"/>
                <a:sym typeface="simhei_porsche"/>
              </a:rPr>
              <a:t>请现场携带驾驶证</a:t>
            </a:r>
            <a:r>
              <a:rPr lang="en-US" altLang="zh-CN" sz="900" dirty="0">
                <a:latin typeface="SimHei"/>
                <a:ea typeface="SimHei"/>
                <a:cs typeface="SimHei"/>
                <a:sym typeface="simhei_porsche"/>
              </a:rPr>
              <a:t>,</a:t>
            </a:r>
            <a:r>
              <a:rPr lang="zh-CN" altLang="en-US" sz="900" dirty="0">
                <a:latin typeface="SimHei"/>
                <a:ea typeface="SimHei"/>
                <a:cs typeface="SimHei"/>
                <a:sym typeface="simhei_porsche"/>
              </a:rPr>
              <a:t>并签署免责条款，参加试驾活动。</a:t>
            </a:r>
            <a:endParaRPr lang="en-US" altLang="zh-CN" sz="900" dirty="0">
              <a:latin typeface="simhei_porsche" charset="-122"/>
              <a:ea typeface="simhei_porsche" charset="-122"/>
              <a:cs typeface="simhei_porsche" charset="-122"/>
            </a:endParaRPr>
          </a:p>
          <a:p>
            <a:pPr algn="ctr">
              <a:lnSpc>
                <a:spcPct val="150000"/>
              </a:lnSpc>
            </a:pPr>
            <a:endParaRPr lang="zh-CN" altLang="en-US" sz="800" dirty="0">
              <a:latin typeface="Porsche Next TT" pitchFamily="34" charset="0"/>
              <a:ea typeface="simhei_porsche" pitchFamily="49" charset="-122"/>
              <a:cs typeface="Porsche Next TT" pitchFamily="34" charset="0"/>
            </a:endParaRPr>
          </a:p>
          <a:p>
            <a:pPr algn="ctr">
              <a:lnSpc>
                <a:spcPct val="150000"/>
              </a:lnSpc>
            </a:pPr>
            <a:r>
              <a:rPr lang="zh-CN" altLang="en-US" sz="800" dirty="0">
                <a:latin typeface="Porsche Next TT" pitchFamily="34" charset="0"/>
                <a:ea typeface="simhei_porsche" pitchFamily="49" charset="-122"/>
                <a:cs typeface="Porsche Next TT" pitchFamily="34" charset="0"/>
              </a:rPr>
              <a:t>我已阅读</a:t>
            </a:r>
            <a:r>
              <a:rPr lang="en-US" altLang="zh-CN" sz="800" dirty="0">
                <a:latin typeface="Porsche Next TT" pitchFamily="34" charset="0"/>
                <a:ea typeface="simhei_porsche" pitchFamily="49" charset="-122"/>
                <a:cs typeface="Porsche Next TT" pitchFamily="34" charset="0"/>
              </a:rPr>
              <a:t>《</a:t>
            </a:r>
            <a:r>
              <a:rPr lang="zh-CN" altLang="en-US" sz="800" u="sng" dirty="0">
                <a:latin typeface="Porsche Next TT" pitchFamily="34" charset="0"/>
                <a:ea typeface="simhei_porsche" pitchFamily="49" charset="-122"/>
                <a:cs typeface="Porsche Next TT" pitchFamily="34" charset="0"/>
              </a:rPr>
              <a:t>隐私条款</a:t>
            </a:r>
            <a:r>
              <a:rPr lang="en-US" altLang="zh-CN" sz="800" dirty="0">
                <a:latin typeface="Porsche Next TT" pitchFamily="34" charset="0"/>
                <a:ea typeface="simhei_porsche" pitchFamily="49" charset="-122"/>
                <a:cs typeface="Porsche Next TT" pitchFamily="34" charset="0"/>
              </a:rPr>
              <a:t>》</a:t>
            </a:r>
          </a:p>
        </p:txBody>
      </p:sp>
      <p:sp>
        <p:nvSpPr>
          <p:cNvPr id="12" name="Rounded Rectangle 21"/>
          <p:cNvSpPr/>
          <p:nvPr/>
        </p:nvSpPr>
        <p:spPr>
          <a:xfrm>
            <a:off x="6281196" y="4633513"/>
            <a:ext cx="992352" cy="228283"/>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simhei_porsche" charset="-122"/>
                <a:ea typeface="simhei_porsche" charset="-122"/>
                <a:cs typeface="simhei_porsche" charset="-122"/>
              </a:rPr>
              <a:t>提交</a:t>
            </a:r>
            <a:endParaRPr lang="en-GB" sz="1400" dirty="0">
              <a:solidFill>
                <a:schemeClr val="tx1"/>
              </a:solidFill>
              <a:latin typeface="simhei_porsche" charset="-122"/>
              <a:ea typeface="simhei_porsche" charset="-122"/>
              <a:cs typeface="simhei_porsche" charset="-122"/>
            </a:endParaRPr>
          </a:p>
        </p:txBody>
      </p:sp>
      <p:sp>
        <p:nvSpPr>
          <p:cNvPr id="15" name="Rounded Rectangle 4"/>
          <p:cNvSpPr/>
          <p:nvPr/>
        </p:nvSpPr>
        <p:spPr>
          <a:xfrm>
            <a:off x="6010254" y="1811991"/>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7"/>
          <p:cNvSpPr/>
          <p:nvPr/>
        </p:nvSpPr>
        <p:spPr>
          <a:xfrm>
            <a:off x="6010185" y="2036497"/>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ounded Rectangle 9"/>
          <p:cNvSpPr/>
          <p:nvPr/>
        </p:nvSpPr>
        <p:spPr>
          <a:xfrm>
            <a:off x="6010185" y="1342050"/>
            <a:ext cx="823073" cy="182905"/>
          </a:xfrm>
          <a:prstGeom prst="roundRect">
            <a:avLst/>
          </a:prstGeom>
          <a:solidFill>
            <a:srgbClr val="000000">
              <a:alpha val="21961"/>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nut 5"/>
          <p:cNvSpPr>
            <a:spLocks noChangeAspect="1"/>
          </p:cNvSpPr>
          <p:nvPr/>
        </p:nvSpPr>
        <p:spPr>
          <a:xfrm>
            <a:off x="6025292"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Donut 10"/>
          <p:cNvSpPr>
            <a:spLocks noChangeAspect="1"/>
          </p:cNvSpPr>
          <p:nvPr/>
        </p:nvSpPr>
        <p:spPr>
          <a:xfrm>
            <a:off x="6579331" y="1629173"/>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Donut 11"/>
          <p:cNvSpPr>
            <a:spLocks noChangeAspect="1"/>
          </p:cNvSpPr>
          <p:nvPr/>
        </p:nvSpPr>
        <p:spPr>
          <a:xfrm>
            <a:off x="6037161" y="2553811"/>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Donut 17"/>
          <p:cNvSpPr>
            <a:spLocks noChangeAspect="1"/>
          </p:cNvSpPr>
          <p:nvPr/>
        </p:nvSpPr>
        <p:spPr>
          <a:xfrm>
            <a:off x="6037161" y="2325169"/>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Donut 11"/>
          <p:cNvSpPr>
            <a:spLocks noChangeAspect="1"/>
          </p:cNvSpPr>
          <p:nvPr/>
        </p:nvSpPr>
        <p:spPr>
          <a:xfrm>
            <a:off x="6037161" y="278244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Donut 17"/>
          <p:cNvSpPr>
            <a:spLocks noChangeAspect="1"/>
          </p:cNvSpPr>
          <p:nvPr/>
        </p:nvSpPr>
        <p:spPr>
          <a:xfrm>
            <a:off x="6037161" y="301107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Donut 17"/>
          <p:cNvSpPr>
            <a:spLocks noChangeAspect="1"/>
          </p:cNvSpPr>
          <p:nvPr/>
        </p:nvSpPr>
        <p:spPr>
          <a:xfrm>
            <a:off x="6072789"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Donut 17"/>
          <p:cNvSpPr>
            <a:spLocks noChangeAspect="1"/>
          </p:cNvSpPr>
          <p:nvPr/>
        </p:nvSpPr>
        <p:spPr>
          <a:xfrm>
            <a:off x="6621515" y="3456462"/>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Donut 17"/>
          <p:cNvSpPr>
            <a:spLocks noChangeAspect="1"/>
          </p:cNvSpPr>
          <p:nvPr/>
        </p:nvSpPr>
        <p:spPr>
          <a:xfrm>
            <a:off x="6072789"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Donut 17"/>
          <p:cNvSpPr>
            <a:spLocks noChangeAspect="1"/>
          </p:cNvSpPr>
          <p:nvPr/>
        </p:nvSpPr>
        <p:spPr>
          <a:xfrm>
            <a:off x="6621505" y="3685084"/>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Donut 17"/>
          <p:cNvSpPr>
            <a:spLocks noChangeAspect="1"/>
          </p:cNvSpPr>
          <p:nvPr/>
        </p:nvSpPr>
        <p:spPr>
          <a:xfrm>
            <a:off x="6630943" y="390185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Donut 17"/>
          <p:cNvSpPr>
            <a:spLocks noChangeAspect="1"/>
          </p:cNvSpPr>
          <p:nvPr/>
        </p:nvSpPr>
        <p:spPr>
          <a:xfrm>
            <a:off x="6066932" y="3901840"/>
            <a:ext cx="91443" cy="91443"/>
          </a:xfrm>
          <a:prstGeom prst="donut">
            <a:avLst>
              <a:gd name="adj" fmla="val 632"/>
            </a:avLst>
          </a:prstGeom>
          <a:noFill/>
          <a:ln>
            <a:solidFill>
              <a:srgbClr val="00000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18"/>
          <p:cNvSpPr txBox="1"/>
          <p:nvPr/>
        </p:nvSpPr>
        <p:spPr>
          <a:xfrm>
            <a:off x="4253711" y="2219402"/>
            <a:ext cx="4467668" cy="1061829"/>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请输入验证码</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并</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勾选阅读隐私条款</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pic>
        <p:nvPicPr>
          <p:cNvPr id="38" name="Picture 32">
            <a:extLst>
              <a:ext uri="{FF2B5EF4-FFF2-40B4-BE49-F238E27FC236}">
                <a16:creationId xmlns:a16="http://schemas.microsoft.com/office/drawing/2014/main" id="{B3869955-3F5F-7F4F-BC38-D92E0239A2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743" y="1015636"/>
            <a:ext cx="1549542" cy="3742856"/>
          </a:xfrm>
          <a:prstGeom prst="rect">
            <a:avLst/>
          </a:prstGeom>
          <a:ln w="6350">
            <a:solidFill>
              <a:schemeClr val="bg1">
                <a:lumMod val="65000"/>
              </a:schemeClr>
            </a:solidFill>
          </a:ln>
        </p:spPr>
      </p:pic>
      <p:sp>
        <p:nvSpPr>
          <p:cNvPr id="39" name="Rectangle 23"/>
          <p:cNvSpPr/>
          <p:nvPr/>
        </p:nvSpPr>
        <p:spPr>
          <a:xfrm>
            <a:off x="0" y="0"/>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3: </a:t>
            </a:r>
            <a:r>
              <a:rPr lang="zh-CN" altLang="en-US" sz="2000" dirty="0">
                <a:latin typeface="Porsche Next TT" pitchFamily="34" charset="0"/>
                <a:ea typeface="simhei_porsche" pitchFamily="49" charset="-122"/>
                <a:cs typeface="Porsche Next TT" pitchFamily="34" charset="0"/>
              </a:rPr>
              <a:t>点击预约试驾后，进入预约界面</a:t>
            </a:r>
            <a:endParaRPr lang="en-US" sz="2000" dirty="0">
              <a:latin typeface="Porsche Next TT" pitchFamily="34" charset="0"/>
              <a:ea typeface="simhei_porsche" pitchFamily="49" charset="-122"/>
              <a:cs typeface="Porsche Next TT" pitchFamily="34" charset="0"/>
            </a:endParaRPr>
          </a:p>
        </p:txBody>
      </p:sp>
      <p:sp>
        <p:nvSpPr>
          <p:cNvPr id="40" name="矩形 39">
            <a:extLst>
              <a:ext uri="{FF2B5EF4-FFF2-40B4-BE49-F238E27FC236}">
                <a16:creationId xmlns:a16="http://schemas.microsoft.com/office/drawing/2014/main" id="{D8789948-81DA-5A4E-8243-BE317391CB9F}"/>
              </a:ext>
            </a:extLst>
          </p:cNvPr>
          <p:cNvSpPr/>
          <p:nvPr/>
        </p:nvSpPr>
        <p:spPr>
          <a:xfrm>
            <a:off x="4518434" y="775972"/>
            <a:ext cx="7128792" cy="314510"/>
          </a:xfrm>
          <a:prstGeom prst="rect">
            <a:avLst/>
          </a:prstGeom>
        </p:spPr>
        <p:txBody>
          <a:bodyPr wrap="square">
            <a:spAutoFit/>
          </a:bodyPr>
          <a:lstStyle/>
          <a:p>
            <a:pPr algn="just">
              <a:lnSpc>
                <a:spcPct val="150000"/>
              </a:lnSpc>
            </a:pPr>
            <a:r>
              <a:rPr lang="zh-CN" altLang="en-US" sz="1050" dirty="0">
                <a:latin typeface="simhei_porsche" charset="-122"/>
                <a:ea typeface="simhei_porsche" charset="-122"/>
                <a:cs typeface="simhei_porsche" charset="-122"/>
              </a:rPr>
              <a:t>＊ </a:t>
            </a:r>
            <a:r>
              <a:rPr lang="en-US" altLang="zh-CN" sz="1050" dirty="0">
                <a:latin typeface="Porsche Next TT" charset="0"/>
                <a:ea typeface="Porsche Next TT" charset="0"/>
                <a:cs typeface="Porsche Next TT" charset="0"/>
              </a:rPr>
              <a:t>12</a:t>
            </a:r>
            <a:r>
              <a:rPr lang="zh-CN" altLang="en-US" sz="1050" dirty="0">
                <a:latin typeface="Porsche Next TT" charset="0"/>
                <a:ea typeface="Porsche Next TT" charset="0"/>
                <a:cs typeface="Porsche Next TT" charset="0"/>
              </a:rPr>
              <a:t> </a:t>
            </a:r>
            <a:r>
              <a:rPr lang="zh-CN" altLang="en-US" sz="1050" dirty="0">
                <a:latin typeface="simhei_porsche" charset="-122"/>
                <a:ea typeface="simhei_porsche" charset="-122"/>
                <a:cs typeface="simhei_porsche" charset="-122"/>
              </a:rPr>
              <a:t>月</a:t>
            </a:r>
            <a:r>
              <a:rPr lang="zh-CN" altLang="en-US" sz="1050" dirty="0">
                <a:latin typeface="Porsche Next TT" charset="0"/>
                <a:ea typeface="Porsche Next TT" charset="0"/>
                <a:cs typeface="Porsche Next TT" charset="0"/>
              </a:rPr>
              <a:t> </a:t>
            </a:r>
            <a:r>
              <a:rPr lang="en-US" altLang="zh-CN" sz="1050" dirty="0">
                <a:latin typeface="Porsche Next TT" charset="0"/>
                <a:ea typeface="Porsche Next TT" charset="0"/>
                <a:cs typeface="Porsche Next TT" charset="0"/>
              </a:rPr>
              <a:t>2</a:t>
            </a:r>
            <a:r>
              <a:rPr lang="zh-CN" altLang="en-US" sz="1050" dirty="0">
                <a:latin typeface="simhei_porsche" charset="-122"/>
                <a:ea typeface="simhei_porsche" charset="-122"/>
                <a:cs typeface="simhei_porsche" charset="-122"/>
              </a:rPr>
              <a:t>日的试驾活动仅面向</a:t>
            </a:r>
            <a:r>
              <a:rPr lang="en-US" altLang="zh-CN" sz="1050" dirty="0">
                <a:latin typeface="Porsche Next TT" panose="020B0504020101010102" pitchFamily="34" charset="0"/>
                <a:ea typeface="simhei_porsche" charset="-122"/>
                <a:cs typeface="Porsche Next TT" panose="020B0504020101010102" pitchFamily="34" charset="0"/>
              </a:rPr>
              <a:t>2019 </a:t>
            </a:r>
            <a:r>
              <a:rPr lang="zh-CN" altLang="en-US" sz="1050" dirty="0">
                <a:latin typeface="simhei_porsche" charset="-122"/>
                <a:ea typeface="simhei_porsche" charset="-122"/>
                <a:cs typeface="simhei_porsche" charset="-122"/>
              </a:rPr>
              <a:t>电驰神往年度晚宴活动的嘉宾开放</a:t>
            </a:r>
            <a:endParaRPr lang="en-US" altLang="zh-CN" sz="1050" dirty="0">
              <a:latin typeface="simhei_porsche" charset="-122"/>
              <a:ea typeface="simhei_porsche" charset="-122"/>
              <a:cs typeface="simhei_porsche" charset="-122"/>
            </a:endParaRPr>
          </a:p>
        </p:txBody>
      </p:sp>
      <p:sp>
        <p:nvSpPr>
          <p:cNvPr id="33" name="矩形 32">
            <a:extLst>
              <a:ext uri="{FF2B5EF4-FFF2-40B4-BE49-F238E27FC236}">
                <a16:creationId xmlns:a16="http://schemas.microsoft.com/office/drawing/2014/main" id="{8CB207C0-3433-43A0-A0C7-23991451C02E}"/>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043221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86008759-9AA7-DF4B-99CA-F246C682D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7" y="992421"/>
            <a:ext cx="2115686" cy="3761220"/>
          </a:xfrm>
          <a:prstGeom prst="rect">
            <a:avLst/>
          </a:prstGeom>
          <a:ln w="6350">
            <a:solidFill>
              <a:schemeClr val="bg1">
                <a:lumMod val="65000"/>
              </a:schemeClr>
            </a:solidFill>
          </a:ln>
        </p:spPr>
      </p:pic>
      <p:sp>
        <p:nvSpPr>
          <p:cNvPr id="15" name="Rectangle 7"/>
          <p:cNvSpPr/>
          <p:nvPr/>
        </p:nvSpPr>
        <p:spPr>
          <a:xfrm>
            <a:off x="0" y="1252"/>
            <a:ext cx="10160000" cy="400110"/>
          </a:xfrm>
          <a:prstGeom prst="rect">
            <a:avLst/>
          </a:prstGeom>
          <a:solidFill>
            <a:schemeClr val="bg1">
              <a:lumMod val="75000"/>
            </a:schemeClr>
          </a:solidFill>
        </p:spPr>
        <p:txBody>
          <a:bodyPr wrap="square">
            <a:spAutoFit/>
          </a:bodyPr>
          <a:lstStyle/>
          <a:p>
            <a:pPr algn="ctr"/>
            <a:r>
              <a:rPr lang="en-US" altLang="zh-CN" sz="2000" dirty="0">
                <a:latin typeface="Porsche Next TT" pitchFamily="34" charset="0"/>
                <a:ea typeface="simhei_porsche" pitchFamily="49" charset="-122"/>
                <a:cs typeface="Porsche Next TT" pitchFamily="34" charset="0"/>
              </a:rPr>
              <a:t>Step 4: </a:t>
            </a:r>
            <a:r>
              <a:rPr lang="zh-CN" altLang="en-US" sz="2000" dirty="0">
                <a:latin typeface="Porsche Next TT" pitchFamily="34" charset="0"/>
                <a:ea typeface="simhei_porsche" pitchFamily="49" charset="-122"/>
                <a:cs typeface="Porsche Next TT" pitchFamily="34" charset="0"/>
              </a:rPr>
              <a:t>点击提交后，界面跳出预约成功短信，停留 </a:t>
            </a:r>
            <a:r>
              <a:rPr lang="en-US" altLang="zh-CN" sz="2000" dirty="0">
                <a:latin typeface="Porsche Next TT" pitchFamily="34" charset="0"/>
                <a:ea typeface="simhei_porsche" pitchFamily="49" charset="-122"/>
                <a:cs typeface="Porsche Next TT" pitchFamily="34" charset="0"/>
              </a:rPr>
              <a:t>5 </a:t>
            </a:r>
            <a:r>
              <a:rPr lang="zh-CN" altLang="en-US" sz="2000" dirty="0">
                <a:latin typeface="Porsche Next TT" pitchFamily="34" charset="0"/>
                <a:ea typeface="simhei_porsche" pitchFamily="49" charset="-122"/>
                <a:cs typeface="Porsche Next TT" pitchFamily="34" charset="0"/>
              </a:rPr>
              <a:t>秒</a:t>
            </a:r>
            <a:endParaRPr lang="en-US" sz="2000" dirty="0">
              <a:latin typeface="Porsche Next TT" pitchFamily="34" charset="0"/>
              <a:ea typeface="simhei_porsche" pitchFamily="49" charset="-122"/>
              <a:cs typeface="Porsche Next TT" pitchFamily="34" charset="0"/>
            </a:endParaRPr>
          </a:p>
        </p:txBody>
      </p:sp>
      <p:sp>
        <p:nvSpPr>
          <p:cNvPr id="21" name="TextBox 4"/>
          <p:cNvSpPr txBox="1"/>
          <p:nvPr/>
        </p:nvSpPr>
        <p:spPr>
          <a:xfrm>
            <a:off x="4251366" y="904183"/>
            <a:ext cx="5688632" cy="711733"/>
          </a:xfrm>
          <a:prstGeom prst="rect">
            <a:avLst/>
          </a:prstGeom>
          <a:solidFill>
            <a:schemeClr val="tx1">
              <a:alpha val="74902"/>
            </a:schemeClr>
          </a:solidFill>
          <a:ln>
            <a:solidFill>
              <a:schemeClr val="bg1">
                <a:lumMod val="50000"/>
              </a:schemeClr>
            </a:solidFill>
          </a:ln>
        </p:spPr>
        <p:txBody>
          <a:bodyPr wrap="square" rtlCol="0">
            <a:spAutoFit/>
          </a:bodyPr>
          <a:lstStyle/>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尊敬的保时捷车主俱乐部会员</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a:p>
            <a:pPr algn="ctr">
              <a:lnSpc>
                <a:spcPct val="150000"/>
              </a:lnSpc>
            </a:pPr>
            <a:r>
              <a:rPr lang="zh-CN" altLang="en-US" sz="1400" dirty="0">
                <a:solidFill>
                  <a:schemeClr val="bg1"/>
                </a:solidFill>
                <a:latin typeface="Porsche Next TT" pitchFamily="34" charset="0"/>
                <a:ea typeface="simhei_porsche" pitchFamily="49" charset="-122"/>
                <a:cs typeface="Porsche Next TT" pitchFamily="34" charset="0"/>
                <a:sym typeface="Futura LT Book"/>
              </a:rPr>
              <a:t>恭喜您已完成试驾体验的预约</a:t>
            </a:r>
            <a:endParaRPr lang="en-US" altLang="zh-CN" sz="1400" dirty="0">
              <a:solidFill>
                <a:schemeClr val="bg1"/>
              </a:solidFill>
              <a:latin typeface="Porsche Next TT" pitchFamily="34" charset="0"/>
              <a:ea typeface="simhei_porsche" pitchFamily="49" charset="-122"/>
              <a:cs typeface="Porsche Next TT" pitchFamily="34" charset="0"/>
              <a:sym typeface="Futura LT Book"/>
            </a:endParaRPr>
          </a:p>
        </p:txBody>
      </p:sp>
      <p:sp>
        <p:nvSpPr>
          <p:cNvPr id="22" name="TextBox 1"/>
          <p:cNvSpPr txBox="1"/>
          <p:nvPr/>
        </p:nvSpPr>
        <p:spPr>
          <a:xfrm>
            <a:off x="4249385" y="1620887"/>
            <a:ext cx="5968147" cy="3093154"/>
          </a:xfrm>
          <a:prstGeom prst="rect">
            <a:avLst/>
          </a:prstGeom>
          <a:noFill/>
        </p:spPr>
        <p:txBody>
          <a:bodyPr wrap="square" rtlCol="0">
            <a:spAutoFit/>
          </a:bodyPr>
          <a:lstStyle/>
          <a:p>
            <a:pPr algn="just"/>
            <a:r>
              <a:rPr lang="zh-CN" altLang="en-US" sz="1600" dirty="0">
                <a:latin typeface="simhei_porsche" charset="-122"/>
                <a:ea typeface="simhei_porsche" charset="-122"/>
                <a:cs typeface="simhei_porsche" charset="-122"/>
              </a:rPr>
              <a:t>试驾简介</a:t>
            </a:r>
            <a:endParaRPr lang="en-US" altLang="zh-CN" sz="1600" dirty="0">
              <a:latin typeface="simhei_porsche" charset="-122"/>
              <a:ea typeface="simhei_porsche" charset="-122"/>
              <a:cs typeface="simhei_porsche" charset="-122"/>
            </a:endParaRPr>
          </a:p>
          <a:p>
            <a:pPr algn="just"/>
            <a:endParaRPr lang="zh-CN" altLang="en-US" sz="14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生于赛道，驰于公路，保时捷邀请专业教练带您体验最纯正的保时捷血统，感受保时捷基因带来的震撼。</a:t>
            </a:r>
            <a:endParaRPr lang="en-US" altLang="zh-CN" sz="1100" dirty="0">
              <a:latin typeface="simhei_porsche" charset="-122"/>
              <a:ea typeface="simhei_porsche" charset="-122"/>
              <a:cs typeface="simhei_porsche" charset="-122"/>
            </a:endParaRPr>
          </a:p>
          <a:p>
            <a:pPr algn="just"/>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试驾时间：</a:t>
            </a:r>
            <a:r>
              <a:rPr lang="en-US" altLang="zh-CN" sz="1100" dirty="0">
                <a:latin typeface="simhei_porsche" charset="-122"/>
                <a:ea typeface="simhei_porsche" charset="-122"/>
                <a:cs typeface="simhei_porsche" charset="-122"/>
              </a:rPr>
              <a:t>12 </a:t>
            </a:r>
            <a:r>
              <a:rPr lang="zh-CN" altLang="en-US" sz="1100" dirty="0">
                <a:latin typeface="simhei_porsche" charset="-122"/>
                <a:ea typeface="simhei_porsche" charset="-122"/>
                <a:cs typeface="simhei_porsche" charset="-122"/>
              </a:rPr>
              <a:t>月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日</a:t>
            </a:r>
            <a:r>
              <a:rPr lang="en-US" altLang="zh-CN" sz="1100" dirty="0">
                <a:latin typeface="simhei_porsche" charset="-122"/>
                <a:ea typeface="simhei_porsche" charset="-122"/>
                <a:cs typeface="simhei_porsche" charset="-122"/>
              </a:rPr>
              <a:t> </a:t>
            </a:r>
            <a:r>
              <a:rPr lang="en-US" altLang="zh-CN" sz="1100" dirty="0" err="1">
                <a:latin typeface="simhei_porsche" charset="-122"/>
                <a:ea typeface="simhei_porsche" charset="-122"/>
                <a:cs typeface="simhei_porsche" charset="-122"/>
              </a:rPr>
              <a:t>xxxxx</a:t>
            </a:r>
            <a:endParaRPr lang="en-US" altLang="zh-CN" sz="1100" dirty="0">
              <a:latin typeface="simhei_porsche" charset="-122"/>
              <a:ea typeface="simhei_porsche" charset="-122"/>
              <a:cs typeface="simhei_porsche" charset="-122"/>
            </a:endParaRPr>
          </a:p>
          <a:p>
            <a:pPr algn="just"/>
            <a:r>
              <a:rPr lang="zh-CN" altLang="en-US" sz="1100" dirty="0">
                <a:latin typeface="simhei_porsche" charset="-122"/>
                <a:ea typeface="simhei_porsche" charset="-122"/>
                <a:cs typeface="simhei_porsche" charset="-122"/>
              </a:rPr>
              <a:t>集合地点：蓝湾绿城威斯汀度假酒店 </a:t>
            </a:r>
            <a:r>
              <a:rPr lang="en-US" altLang="zh-CN" sz="1100" dirty="0">
                <a:latin typeface="simhei_porsche" charset="-122"/>
                <a:ea typeface="simhei_porsche" charset="-122"/>
                <a:cs typeface="simhei_porsche" charset="-122"/>
              </a:rPr>
              <a:t>2 </a:t>
            </a:r>
            <a:r>
              <a:rPr lang="zh-CN" altLang="en-US" sz="1100" dirty="0">
                <a:latin typeface="simhei_porsche" charset="-122"/>
                <a:ea typeface="simhei_porsche" charset="-122"/>
                <a:cs typeface="simhei_porsche" charset="-122"/>
              </a:rPr>
              <a:t>层大堂保时捷试驾体验接待处</a:t>
            </a:r>
            <a:endParaRPr lang="en-US" altLang="zh-CN" sz="1100" dirty="0">
              <a:latin typeface="simhei_porsche" charset="-122"/>
              <a:ea typeface="simhei_porsche" charset="-122"/>
              <a:cs typeface="simhei_porsche" charset="-122"/>
            </a:endParaRPr>
          </a:p>
          <a:p>
            <a:pPr algn="just">
              <a:lnSpc>
                <a:spcPct val="150000"/>
              </a:lnSpc>
            </a:pPr>
            <a:r>
              <a:rPr lang="zh-CN" altLang="en-US" sz="1100" dirty="0">
                <a:latin typeface="simhei_porsche" charset="-122"/>
                <a:ea typeface="simhei_porsche" charset="-122"/>
                <a:cs typeface="simhei_porsche" charset="-122"/>
              </a:rPr>
              <a:t>试驾车辆：</a:t>
            </a:r>
            <a:r>
              <a:rPr lang="en-US" altLang="zh-CN" sz="1100" dirty="0">
                <a:latin typeface="Porsche Next TT" pitchFamily="34" charset="0"/>
                <a:ea typeface="simhei_porsche" pitchFamily="49" charset="-122"/>
                <a:cs typeface="Porsche Next TT" pitchFamily="34" charset="0"/>
              </a:rPr>
              <a:t> 718 Cayman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 Cayenne Coupé / </a:t>
            </a:r>
            <a:r>
              <a:rPr lang="en-US" altLang="zh-CN" sz="1100" dirty="0" err="1">
                <a:latin typeface="Porsche Next TT" pitchFamily="34" charset="0"/>
                <a:ea typeface="simhei_porsche" pitchFamily="49" charset="-122"/>
                <a:cs typeface="Porsche Next TT" pitchFamily="34" charset="0"/>
              </a:rPr>
              <a:t>Macan</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a:t>
            </a:r>
            <a:r>
              <a:rPr lang="zh-CN" altLang="en-US" sz="1100" dirty="0">
                <a:latin typeface="Porsche Next TT" pitchFamily="34" charset="0"/>
                <a:ea typeface="simhei_porsche" pitchFamily="49" charset="-122"/>
                <a:cs typeface="Porsche Next TT" pitchFamily="34" charset="0"/>
              </a:rPr>
              <a:t>  </a:t>
            </a:r>
            <a:r>
              <a:rPr lang="en-US" altLang="zh-CN" sz="1100" dirty="0">
                <a:latin typeface="Porsche Next TT" pitchFamily="34" charset="0"/>
                <a:ea typeface="simhei_porsche" pitchFamily="49" charset="-122"/>
                <a:cs typeface="Porsche Next TT" pitchFamily="34" charset="0"/>
              </a:rPr>
              <a:t>718 </a:t>
            </a:r>
            <a:r>
              <a:rPr lang="en-US" altLang="zh-CN" sz="1100" dirty="0" err="1">
                <a:latin typeface="Porsche Next TT" pitchFamily="34" charset="0"/>
                <a:ea typeface="simhei_porsche" pitchFamily="49" charset="-122"/>
                <a:cs typeface="Porsche Next TT" pitchFamily="34" charset="0"/>
              </a:rPr>
              <a:t>Boxster</a:t>
            </a:r>
            <a:endParaRPr lang="zh-CN" altLang="en-US" sz="1100" dirty="0">
              <a:latin typeface="Porsche Next TT" pitchFamily="34" charset="0"/>
              <a:ea typeface="simhei_porsche" pitchFamily="49" charset="-122"/>
              <a:cs typeface="Porsche Next TT" pitchFamily="34" charset="0"/>
            </a:endParaRPr>
          </a:p>
          <a:p>
            <a:pPr algn="just">
              <a:lnSpc>
                <a:spcPct val="150000"/>
              </a:lnSpc>
            </a:pPr>
            <a:r>
              <a:rPr lang="zh-CN" altLang="en-US" sz="1100" dirty="0">
                <a:latin typeface="simhei_porsche" charset="-122"/>
                <a:ea typeface="simhei_porsche" charset="-122"/>
                <a:cs typeface="simhei_porsche" charset="-122"/>
              </a:rPr>
              <a:t>试驾流程：</a:t>
            </a:r>
            <a:endParaRPr lang="en-US" altLang="zh-CN" sz="1100" dirty="0">
              <a:latin typeface="simhei_porsche" charset="-122"/>
              <a:ea typeface="simhei_porsche" charset="-122"/>
              <a:cs typeface="simhei_porsche" charset="-122"/>
            </a:endParaRPr>
          </a:p>
          <a:p>
            <a:pPr algn="just"/>
            <a:r>
              <a:rPr lang="en-US" altLang="zh-CN" sz="1100" dirty="0">
                <a:latin typeface="Porsche Next TT" charset="0"/>
                <a:ea typeface="Porsche Next TT" charset="0"/>
                <a:cs typeface="Porsche Next TT" charset="0"/>
              </a:rPr>
              <a:t>10:00 – 11:00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11:30 – 12:30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p>
          <a:p>
            <a:pPr algn="just"/>
            <a:r>
              <a:rPr lang="en-US" altLang="zh-CN" sz="1100" dirty="0">
                <a:latin typeface="Porsche Next TT" charset="0"/>
                <a:ea typeface="Porsche Next TT" charset="0"/>
                <a:cs typeface="Porsche Next TT" charset="0"/>
              </a:rPr>
              <a:t>13:00 – 14:00</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午餐</a:t>
            </a:r>
          </a:p>
          <a:p>
            <a:pPr algn="just"/>
            <a:r>
              <a:rPr lang="en-US" altLang="zh-CN" sz="1100" dirty="0">
                <a:latin typeface="Porsche Next TT" charset="0"/>
                <a:ea typeface="Porsche Next TT" charset="0"/>
                <a:cs typeface="Porsche Next TT" charset="0"/>
              </a:rPr>
              <a:t>14:00</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a:t>
            </a:r>
            <a:r>
              <a:rPr lang="zh-CN" altLang="en-US" sz="1100" dirty="0">
                <a:latin typeface="Porsche Next TT" charset="0"/>
                <a:ea typeface="Porsche Next TT" charset="0"/>
                <a:cs typeface="Porsche Next TT" charset="0"/>
              </a:rPr>
              <a:t> </a:t>
            </a:r>
            <a:r>
              <a:rPr lang="en-US" altLang="zh-CN" sz="1100" dirty="0">
                <a:latin typeface="Porsche Next TT" charset="0"/>
                <a:ea typeface="Porsche Next TT" charset="0"/>
                <a:cs typeface="Porsche Next TT" charset="0"/>
              </a:rPr>
              <a:t>15:00	</a:t>
            </a:r>
            <a:r>
              <a:rPr lang="zh-CN" altLang="en-US" sz="1100" dirty="0">
                <a:latin typeface="simhei_porsche" charset="0"/>
                <a:ea typeface="simhei_porsche" charset="0"/>
                <a:cs typeface="simhei_porsche" charset="0"/>
              </a:rPr>
              <a:t>试驾</a:t>
            </a:r>
          </a:p>
          <a:p>
            <a:pPr algn="just"/>
            <a:r>
              <a:rPr lang="en-US" altLang="zh-CN" sz="1100" dirty="0">
                <a:latin typeface="Porsche Next TT" charset="0"/>
                <a:ea typeface="Porsche Next TT" charset="0"/>
                <a:cs typeface="Porsche Next TT" charset="0"/>
              </a:rPr>
              <a:t>15:15 – 16:15 </a:t>
            </a:r>
            <a:r>
              <a:rPr lang="en-US" altLang="zh-CN" sz="1100" dirty="0">
                <a:latin typeface="simhei_porsche" charset="-122"/>
                <a:ea typeface="simhei_porsche" charset="-122"/>
                <a:cs typeface="simhei_porsche" charset="-122"/>
              </a:rPr>
              <a:t>	</a:t>
            </a:r>
            <a:r>
              <a:rPr lang="zh-CN" altLang="en-US" sz="1100" dirty="0">
                <a:latin typeface="simhei_porsche" charset="-122"/>
                <a:ea typeface="simhei_porsche" charset="-122"/>
                <a:cs typeface="simhei_porsche" charset="-122"/>
              </a:rPr>
              <a:t>试驾</a:t>
            </a:r>
            <a:endParaRPr lang="en-US" altLang="zh-CN" sz="1100" dirty="0">
              <a:latin typeface="simhei_porsche" charset="-122"/>
              <a:ea typeface="simhei_porsche" charset="-122"/>
              <a:cs typeface="simhei_porsche" charset="-122"/>
            </a:endParaRPr>
          </a:p>
          <a:p>
            <a:pPr>
              <a:defRPr sz="1200" b="1">
                <a:latin typeface="Porsche Next TT"/>
                <a:ea typeface="Porsche Next TT"/>
                <a:cs typeface="Porsche Next TT"/>
                <a:sym typeface="Porsche Next TT"/>
              </a:defRPr>
            </a:pPr>
            <a:endParaRPr lang="zh-CN" altLang="en-US" sz="1100" dirty="0">
              <a:latin typeface="Porsche Next TT" charset="0"/>
              <a:ea typeface="Porsche Next TT" charset="0"/>
              <a:cs typeface="Porsche Next TT" charset="0"/>
            </a:endParaRPr>
          </a:p>
          <a:p>
            <a:pPr>
              <a:defRPr sz="1200" b="1">
                <a:latin typeface="Porsche Next TT"/>
                <a:ea typeface="Porsche Next TT"/>
                <a:cs typeface="Porsche Next TT"/>
                <a:sym typeface="Porsche Next TT"/>
              </a:defRPr>
            </a:pPr>
            <a:r>
              <a:rPr lang="zh-CN" altLang="en-US" sz="1100" dirty="0">
                <a:latin typeface="simhei_porsche" charset="-122"/>
                <a:ea typeface="simhei_porsche" charset="-122"/>
                <a:cs typeface="simhei_porsche" charset="-122"/>
              </a:rPr>
              <a:t>＊ </a:t>
            </a:r>
            <a:r>
              <a:rPr lang="zh-CN" altLang="en-US" sz="1100" dirty="0">
                <a:latin typeface="SimHei"/>
                <a:ea typeface="SimHei"/>
                <a:cs typeface="SimHei"/>
                <a:sym typeface="simhei_porsche"/>
              </a:rPr>
              <a:t>请现场携带驾驶证</a:t>
            </a:r>
            <a:r>
              <a:rPr lang="en-US" altLang="zh-CN" sz="1100" dirty="0">
                <a:latin typeface="SimHei"/>
                <a:ea typeface="SimHei"/>
                <a:cs typeface="SimHei"/>
                <a:sym typeface="simhei_porsche"/>
              </a:rPr>
              <a:t>,</a:t>
            </a:r>
            <a:r>
              <a:rPr lang="zh-CN" altLang="en-US" sz="1100" dirty="0">
                <a:latin typeface="SimHei"/>
                <a:ea typeface="SimHei"/>
                <a:cs typeface="SimHei"/>
                <a:sym typeface="simhei_porsche"/>
              </a:rPr>
              <a:t>并签署免责条款，参加试驾活动。</a:t>
            </a:r>
            <a:endParaRPr lang="en-US" altLang="zh-CN" sz="1100" dirty="0">
              <a:latin typeface="simhei_porsche" charset="-122"/>
              <a:ea typeface="simhei_porsche" charset="-122"/>
              <a:cs typeface="simhei_porsche" charset="-122"/>
            </a:endParaRPr>
          </a:p>
        </p:txBody>
      </p:sp>
      <p:sp>
        <p:nvSpPr>
          <p:cNvPr id="6" name="矩形 5">
            <a:extLst>
              <a:ext uri="{FF2B5EF4-FFF2-40B4-BE49-F238E27FC236}">
                <a16:creationId xmlns:a16="http://schemas.microsoft.com/office/drawing/2014/main" id="{A3B8B937-42C8-4D2D-9EA5-17BD1228234B}"/>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068668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a:r>
              <a:rPr lang="en-US" sz="1800" dirty="0">
                <a:latin typeface="Porsche Next TT" charset="0"/>
                <a:ea typeface="Porsche Next TT" charset="0"/>
                <a:cs typeface="Porsche Next TT" charset="0"/>
              </a:rPr>
              <a:t>Content</a:t>
            </a:r>
            <a:r>
              <a:rPr lang="zh-CN" altLang="en-US" sz="1800" dirty="0">
                <a:latin typeface="Porsche Next TT" charset="0"/>
                <a:ea typeface="Porsche Next TT" charset="0"/>
                <a:cs typeface="Porsche Next TT" charset="0"/>
              </a:rPr>
              <a:t> </a:t>
            </a:r>
            <a:r>
              <a:rPr lang="en-US" altLang="zh-CN" sz="18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8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graphicFrame>
        <p:nvGraphicFramePr>
          <p:cNvPr id="11" name="Table 11"/>
          <p:cNvGraphicFramePr>
            <a:graphicFrameLocks noGrp="1"/>
          </p:cNvGraphicFramePr>
          <p:nvPr/>
        </p:nvGraphicFramePr>
        <p:xfrm>
          <a:off x="903588" y="1013197"/>
          <a:ext cx="4381799" cy="2424223"/>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17351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dirty="0">
                          <a:solidFill>
                            <a:schemeClr val="tx1"/>
                          </a:solidFill>
                          <a:effectLst/>
                          <a:latin typeface="simhei_porsche" charset="-122"/>
                          <a:ea typeface="simhei_porsche" charset="-122"/>
                          <a:cs typeface="simhei_porsche" charset="-122"/>
                        </a:rPr>
                        <a:t>活动详情</a:t>
                      </a:r>
                      <a:endParaRPr lang="en-US" sz="1400" b="1" i="0" u="none" strike="noStrike"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7A7A7"/>
                    </a:solidFill>
                  </a:tcPr>
                </a:tc>
                <a:tc hMerge="1">
                  <a:txBody>
                    <a:bodyPr/>
                    <a:lstStyle/>
                    <a:p>
                      <a:endParaRPr lang="en-GB"/>
                    </a:p>
                  </a:txBody>
                  <a:tcPr/>
                </a:tc>
                <a:extLst>
                  <a:ext uri="{0D108BD9-81ED-4DB2-BD59-A6C34878D82A}">
                    <a16:rowId xmlns:a16="http://schemas.microsoft.com/office/drawing/2014/main" val="1000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i="0" u="none" strike="noStrike" dirty="0">
                          <a:solidFill>
                            <a:srgbClr val="000000"/>
                          </a:solidFill>
                          <a:effectLst/>
                          <a:latin typeface="simhei_porsche" charset="-122"/>
                          <a:ea typeface="simhei_porsche" charset="-122"/>
                          <a:cs typeface="simhei_porsche" charset="-122"/>
                        </a:rPr>
                        <a:t>日程安排</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活动信息</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7A7A7">
                        <a:tint val="40000"/>
                      </a:srgbClr>
                    </a:solidFill>
                  </a:tcPr>
                </a:tc>
                <a:tc hMerge="1">
                  <a:txBody>
                    <a:bodyPr/>
                    <a:lstStyle/>
                    <a:p>
                      <a:endParaRPr lang="en-GB"/>
                    </a:p>
                  </a:txBody>
                  <a:tcPr/>
                </a:tc>
                <a:extLst>
                  <a:ext uri="{0D108BD9-81ED-4DB2-BD59-A6C34878D82A}">
                    <a16:rowId xmlns:a16="http://schemas.microsoft.com/office/drawing/2014/main" val="10007"/>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algn="l" fontAlgn="ctr"/>
                      <a:r>
                        <a:rPr lang="zh-CN" altLang="en-US" sz="1000" u="none" strike="noStrike" baseline="0" dirty="0">
                          <a:effectLst/>
                          <a:latin typeface="simhei_porsche" charset="-122"/>
                          <a:ea typeface="simhei_porsche" charset="-122"/>
                          <a:cs typeface="simhei_porsche" charset="-122"/>
                        </a:rPr>
                        <a:t>班车时刻表</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08"/>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着装建议</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紧急联络</a:t>
                      </a:r>
                      <a:endParaRPr lang="en-US"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7A7A7">
                        <a:tint val="20000"/>
                      </a:srgbClr>
                    </a:solidFill>
                  </a:tcPr>
                </a:tc>
                <a:extLst>
                  <a:ext uri="{0D108BD9-81ED-4DB2-BD59-A6C34878D82A}">
                    <a16:rowId xmlns:a16="http://schemas.microsoft.com/office/drawing/2014/main" val="10010"/>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酒店地图</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2"/>
                  </a:ext>
                </a:extLst>
              </a:tr>
              <a:tr h="255885">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天气预报</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13"/>
                  </a:ext>
                </a:extLst>
              </a:tr>
            </a:tbl>
          </a:graphicData>
        </a:graphic>
      </p:graphicFrame>
      <p:graphicFrame>
        <p:nvGraphicFramePr>
          <p:cNvPr id="14" name="Table 12"/>
          <p:cNvGraphicFramePr>
            <a:graphicFrameLocks noGrp="1"/>
          </p:cNvGraphicFramePr>
          <p:nvPr/>
        </p:nvGraphicFramePr>
        <p:xfrm>
          <a:off x="5513090" y="1007098"/>
          <a:ext cx="4381799" cy="2763223"/>
        </p:xfrm>
        <a:graphic>
          <a:graphicData uri="http://schemas.openxmlformats.org/drawingml/2006/table">
            <a:tbl>
              <a:tblPr firstRow="1" bandRow="1"/>
              <a:tblGrid>
                <a:gridCol w="325120">
                  <a:extLst>
                    <a:ext uri="{9D8B030D-6E8A-4147-A177-3AD203B41FA5}">
                      <a16:colId xmlns:a16="http://schemas.microsoft.com/office/drawing/2014/main" val="20000"/>
                    </a:ext>
                  </a:extLst>
                </a:gridCol>
                <a:gridCol w="4056679">
                  <a:extLst>
                    <a:ext uri="{9D8B030D-6E8A-4147-A177-3AD203B41FA5}">
                      <a16:colId xmlns:a16="http://schemas.microsoft.com/office/drawing/2014/main" val="20001"/>
                    </a:ext>
                  </a:extLst>
                </a:gridCol>
              </a:tblGrid>
              <a:tr h="279280">
                <a:tc gridSpan="2">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活动预约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tc hMerge="1">
                  <a:txBody>
                    <a:bodyPr/>
                    <a:lstStyle/>
                    <a:p>
                      <a:endParaRPr lang="en-GB"/>
                    </a:p>
                  </a:txBody>
                  <a:tcPr/>
                </a:tc>
                <a:extLst>
                  <a:ext uri="{0D108BD9-81ED-4DB2-BD59-A6C34878D82A}">
                    <a16:rowId xmlns:a16="http://schemas.microsoft.com/office/drawing/2014/main" val="10000"/>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indent="-171450" algn="l" fontAlgn="ctr">
                        <a:buFont typeface="Arial" charset="0"/>
                        <a:buChar char="•"/>
                      </a:pPr>
                      <a:r>
                        <a:rPr lang="zh-CN" altLang="en-US" sz="1000" b="1" u="none" strike="noStrike" baseline="0" dirty="0">
                          <a:effectLst/>
                          <a:latin typeface="simhei_porsche" charset="-122"/>
                          <a:ea typeface="simhei_porsche" charset="-122"/>
                          <a:cs typeface="simhei_porsche" charset="-122"/>
                        </a:rPr>
                        <a:t>嘉宾预约</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1"/>
                  </a:ext>
                </a:extLst>
              </a:tr>
              <a:tr h="336063">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u="none" strike="noStrike" baseline="0" dirty="0">
                          <a:effectLst/>
                          <a:latin typeface="simhei_porsche" charset="-122"/>
                          <a:ea typeface="simhei_porsche" charset="-122"/>
                          <a:cs typeface="simhei_porsche" charset="-122"/>
                        </a:rPr>
                        <a:t>亚特兰蒂斯水上世界</a:t>
                      </a:r>
                      <a:endParaRPr lang="en-US" altLang="zh-CN" sz="1000" u="none" strike="noStrike" baseline="0" dirty="0">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呀诺达雨林文化旅游区</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酒店品酒</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酒店瑜伽</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r h="336063">
                <a:tc>
                  <a:txBody>
                    <a:bodyPr/>
                    <a:lstStyle/>
                    <a:p>
                      <a:endParaRPr lang="en-GB" dirty="0">
                        <a:latin typeface="simhei_porsche" charset="-122"/>
                        <a:ea typeface="simhei_porsche" charset="-122"/>
                        <a:cs typeface="simhei_porsche" charset="-122"/>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914400" rtl="0" eaLnBrk="1" fontAlgn="ctr" latinLnBrk="0" hangingPunct="1">
                        <a:lnSpc>
                          <a:spcPct val="106000"/>
                        </a:lnSpc>
                        <a:spcBef>
                          <a:spcPts val="0"/>
                        </a:spcBef>
                        <a:spcAft>
                          <a:spcPts val="0"/>
                        </a:spcAft>
                        <a:buClr>
                          <a:schemeClr val="tx1"/>
                        </a:buClr>
                        <a:buSzPct val="90000"/>
                        <a:buFontTx/>
                        <a:buNone/>
                        <a:tabLst/>
                        <a:defRPr/>
                      </a:pPr>
                      <a:r>
                        <a:rPr lang="zh-CN" altLang="en-US" sz="1000" b="0" i="0" u="none" strike="noStrike" dirty="0">
                          <a:solidFill>
                            <a:srgbClr val="000000"/>
                          </a:solidFill>
                          <a:effectLst/>
                          <a:latin typeface="simhei_porsche" charset="-122"/>
                          <a:ea typeface="simhei_porsche" charset="-122"/>
                          <a:cs typeface="simhei_porsche" charset="-122"/>
                        </a:rPr>
                        <a:t>高尔夫</a:t>
                      </a:r>
                      <a:endParaRPr lang="en-US" altLang="zh-CN" sz="1000" b="0" i="0" u="none" strike="noStrike" dirty="0">
                        <a:solidFill>
                          <a:srgbClr val="000000"/>
                        </a:solidFill>
                        <a:effectLst/>
                        <a:latin typeface="simhei_porsche" charset="-122"/>
                        <a:ea typeface="simhei_porsche" charset="-122"/>
                        <a:cs typeface="simhei_porsche" charset="-122"/>
                      </a:endParaRPr>
                    </a:p>
                  </a:txBody>
                  <a:tcPr marL="3172" marR="3172" marT="3172"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班车时刻表</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hMerge="1">
                  <a:txBody>
                    <a:bodyPr/>
                    <a:lstStyle/>
                    <a:p>
                      <a:endParaRPr lang="en-GB"/>
                    </a:p>
                  </a:txBody>
                  <a:tcPr/>
                </a:tc>
                <a:extLst>
                  <a:ext uri="{0D108BD9-81ED-4DB2-BD59-A6C34878D82A}">
                    <a16:rowId xmlns:a16="http://schemas.microsoft.com/office/drawing/2014/main" val="10006"/>
                  </a:ext>
                </a:extLst>
              </a:tr>
              <a:tr h="222441">
                <a:tc gridSpan="2">
                  <a:txBody>
                    <a:bodyPr/>
                    <a:lstStyle>
                      <a:lvl1pPr marL="0" algn="l" defTabSz="914400" rtl="0" eaLnBrk="1" latinLnBrk="0" hangingPunct="1">
                        <a:defRPr sz="1800" kern="1200">
                          <a:solidFill>
                            <a:schemeClr val="dk1"/>
                          </a:solidFill>
                          <a:latin typeface="NewsGoth for Porsche Com"/>
                          <a:ea typeface=""/>
                          <a:cs typeface=""/>
                        </a:defRPr>
                      </a:lvl1pPr>
                      <a:lvl2pPr marL="457200" algn="l" defTabSz="914400" rtl="0" eaLnBrk="1" latinLnBrk="0" hangingPunct="1">
                        <a:defRPr sz="1800" kern="1200">
                          <a:solidFill>
                            <a:schemeClr val="dk1"/>
                          </a:solidFill>
                          <a:latin typeface="NewsGoth for Porsche Com"/>
                          <a:ea typeface=""/>
                          <a:cs typeface=""/>
                        </a:defRPr>
                      </a:lvl2pPr>
                      <a:lvl3pPr marL="914400" algn="l" defTabSz="914400" rtl="0" eaLnBrk="1" latinLnBrk="0" hangingPunct="1">
                        <a:defRPr sz="1800" kern="1200">
                          <a:solidFill>
                            <a:schemeClr val="dk1"/>
                          </a:solidFill>
                          <a:latin typeface="NewsGoth for Porsche Com"/>
                          <a:ea typeface=""/>
                          <a:cs typeface=""/>
                        </a:defRPr>
                      </a:lvl3pPr>
                      <a:lvl4pPr marL="1371600" algn="l" defTabSz="914400" rtl="0" eaLnBrk="1" latinLnBrk="0" hangingPunct="1">
                        <a:defRPr sz="1800" kern="1200">
                          <a:solidFill>
                            <a:schemeClr val="dk1"/>
                          </a:solidFill>
                          <a:latin typeface="NewsGoth for Porsche Com"/>
                          <a:ea typeface=""/>
                          <a:cs typeface=""/>
                        </a:defRPr>
                      </a:lvl4pPr>
                      <a:lvl5pPr marL="1828800" algn="l" defTabSz="914400" rtl="0" eaLnBrk="1" latinLnBrk="0" hangingPunct="1">
                        <a:defRPr sz="1800" kern="1200">
                          <a:solidFill>
                            <a:schemeClr val="dk1"/>
                          </a:solidFill>
                          <a:latin typeface="NewsGoth for Porsche Com"/>
                          <a:ea typeface=""/>
                          <a:cs typeface=""/>
                        </a:defRPr>
                      </a:lvl5pPr>
                      <a:lvl6pPr marL="2286000" algn="l" defTabSz="914400" rtl="0" eaLnBrk="1" latinLnBrk="0" hangingPunct="1">
                        <a:defRPr sz="1800" kern="1200">
                          <a:solidFill>
                            <a:schemeClr val="dk1"/>
                          </a:solidFill>
                          <a:latin typeface="NewsGoth for Porsche Com"/>
                          <a:ea typeface=""/>
                          <a:cs typeface=""/>
                        </a:defRPr>
                      </a:lvl6pPr>
                      <a:lvl7pPr marL="2743200" algn="l" defTabSz="914400" rtl="0" eaLnBrk="1" latinLnBrk="0" hangingPunct="1">
                        <a:defRPr sz="1800" kern="1200">
                          <a:solidFill>
                            <a:schemeClr val="dk1"/>
                          </a:solidFill>
                          <a:latin typeface="NewsGoth for Porsche Com"/>
                          <a:ea typeface=""/>
                          <a:cs typeface=""/>
                        </a:defRPr>
                      </a:lvl7pPr>
                      <a:lvl8pPr marL="3200400" algn="l" defTabSz="914400" rtl="0" eaLnBrk="1" latinLnBrk="0" hangingPunct="1">
                        <a:defRPr sz="1800" kern="1200">
                          <a:solidFill>
                            <a:schemeClr val="dk1"/>
                          </a:solidFill>
                          <a:latin typeface="NewsGoth for Porsche Com"/>
                          <a:ea typeface=""/>
                          <a:cs typeface=""/>
                        </a:defRPr>
                      </a:lvl8pPr>
                      <a:lvl9pPr marL="3657600" algn="l" defTabSz="914400" rtl="0" eaLnBrk="1" latinLnBrk="0" hangingPunct="1">
                        <a:defRPr sz="1800" kern="1200">
                          <a:solidFill>
                            <a:schemeClr val="dk1"/>
                          </a:solidFill>
                          <a:latin typeface="NewsGoth for Porsche Com"/>
                          <a:ea typeface=""/>
                          <a:cs typeface=""/>
                        </a:defRPr>
                      </a:lvl9pPr>
                    </a:lstStyle>
                    <a:p>
                      <a:pPr marL="171450" marR="0" indent="-171450" algn="l" defTabSz="914400" rtl="0" eaLnBrk="1" fontAlgn="ctr" latinLnBrk="0" hangingPunct="1">
                        <a:lnSpc>
                          <a:spcPct val="106000"/>
                        </a:lnSpc>
                        <a:spcBef>
                          <a:spcPts val="0"/>
                        </a:spcBef>
                        <a:spcAft>
                          <a:spcPts val="0"/>
                        </a:spcAft>
                        <a:buClr>
                          <a:schemeClr val="tx1"/>
                        </a:buClr>
                        <a:buSzPct val="90000"/>
                        <a:buFont typeface="Arial" charset="0"/>
                        <a:buChar char="•"/>
                        <a:tabLst/>
                        <a:defRPr/>
                      </a:pPr>
                      <a:r>
                        <a:rPr lang="zh-CN" altLang="en-US" sz="1000" b="1" u="none" strike="noStrike" baseline="0" dirty="0">
                          <a:effectLst/>
                          <a:latin typeface="simhei_porsche" charset="-122"/>
                          <a:ea typeface="simhei_porsche" charset="-122"/>
                          <a:cs typeface="simhei_porsche" charset="-122"/>
                        </a:rPr>
                        <a:t>紧急联络</a:t>
                      </a:r>
                      <a:endParaRPr lang="en-US" sz="1000" b="1" i="0" u="none" strike="noStrike" dirty="0">
                        <a:solidFill>
                          <a:srgbClr val="000000"/>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9D9D9"/>
                    </a:solidFill>
                  </a:tcPr>
                </a:tc>
                <a:tc hMerge="1">
                  <a:txBody>
                    <a:bodyPr/>
                    <a:lstStyle/>
                    <a:p>
                      <a:endParaRPr lang="en-GB"/>
                    </a:p>
                  </a:txBody>
                  <a:tcPr/>
                </a:tc>
                <a:extLst>
                  <a:ext uri="{0D108BD9-81ED-4DB2-BD59-A6C34878D82A}">
                    <a16:rowId xmlns:a16="http://schemas.microsoft.com/office/drawing/2014/main" val="10007"/>
                  </a:ext>
                </a:extLst>
              </a:tr>
            </a:tbl>
          </a:graphicData>
        </a:graphic>
      </p:graphicFrame>
      <p:graphicFrame>
        <p:nvGraphicFramePr>
          <p:cNvPr id="17" name="Table 13"/>
          <p:cNvGraphicFramePr>
            <a:graphicFrameLocks noGrp="1"/>
          </p:cNvGraphicFramePr>
          <p:nvPr/>
        </p:nvGraphicFramePr>
        <p:xfrm>
          <a:off x="5513089" y="391527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279280">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试驾预约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graphicFrame>
        <p:nvGraphicFramePr>
          <p:cNvPr id="8" name="Table 13"/>
          <p:cNvGraphicFramePr>
            <a:graphicFrameLocks noGrp="1"/>
          </p:cNvGraphicFramePr>
          <p:nvPr/>
        </p:nvGraphicFramePr>
        <p:xfrm>
          <a:off x="5513088" y="4363638"/>
          <a:ext cx="4381799" cy="303403"/>
        </p:xfrm>
        <a:graphic>
          <a:graphicData uri="http://schemas.openxmlformats.org/drawingml/2006/table">
            <a:tbl>
              <a:tblPr firstRow="1" bandRow="1"/>
              <a:tblGrid>
                <a:gridCol w="4381799">
                  <a:extLst>
                    <a:ext uri="{9D8B030D-6E8A-4147-A177-3AD203B41FA5}">
                      <a16:colId xmlns:a16="http://schemas.microsoft.com/office/drawing/2014/main" val="20000"/>
                    </a:ext>
                  </a:extLst>
                </a:gridCol>
              </a:tblGrid>
              <a:tr h="199931">
                <a:tc>
                  <a:txBody>
                    <a:bodyPr/>
                    <a:lstStyle>
                      <a:lvl1pPr marL="0" algn="l" defTabSz="914400" rtl="0" eaLnBrk="1" latinLnBrk="0" hangingPunct="1">
                        <a:defRPr sz="1800" b="1" kern="1200">
                          <a:solidFill>
                            <a:schemeClr val="lt1"/>
                          </a:solidFill>
                          <a:latin typeface="NewsGoth for Porsche Com"/>
                          <a:ea typeface=""/>
                          <a:cs typeface=""/>
                        </a:defRPr>
                      </a:lvl1pPr>
                      <a:lvl2pPr marL="457200" algn="l" defTabSz="914400" rtl="0" eaLnBrk="1" latinLnBrk="0" hangingPunct="1">
                        <a:defRPr sz="1800" b="1" kern="1200">
                          <a:solidFill>
                            <a:schemeClr val="lt1"/>
                          </a:solidFill>
                          <a:latin typeface="NewsGoth for Porsche Com"/>
                          <a:ea typeface=""/>
                          <a:cs typeface=""/>
                        </a:defRPr>
                      </a:lvl2pPr>
                      <a:lvl3pPr marL="914400" algn="l" defTabSz="914400" rtl="0" eaLnBrk="1" latinLnBrk="0" hangingPunct="1">
                        <a:defRPr sz="1800" b="1" kern="1200">
                          <a:solidFill>
                            <a:schemeClr val="lt1"/>
                          </a:solidFill>
                          <a:latin typeface="NewsGoth for Porsche Com"/>
                          <a:ea typeface=""/>
                          <a:cs typeface=""/>
                        </a:defRPr>
                      </a:lvl3pPr>
                      <a:lvl4pPr marL="1371600" algn="l" defTabSz="914400" rtl="0" eaLnBrk="1" latinLnBrk="0" hangingPunct="1">
                        <a:defRPr sz="1800" b="1" kern="1200">
                          <a:solidFill>
                            <a:schemeClr val="lt1"/>
                          </a:solidFill>
                          <a:latin typeface="NewsGoth for Porsche Com"/>
                          <a:ea typeface=""/>
                          <a:cs typeface=""/>
                        </a:defRPr>
                      </a:lvl4pPr>
                      <a:lvl5pPr marL="1828800" algn="l" defTabSz="914400" rtl="0" eaLnBrk="1" latinLnBrk="0" hangingPunct="1">
                        <a:defRPr sz="1800" b="1" kern="1200">
                          <a:solidFill>
                            <a:schemeClr val="lt1"/>
                          </a:solidFill>
                          <a:latin typeface="NewsGoth for Porsche Com"/>
                          <a:ea typeface=""/>
                          <a:cs typeface=""/>
                        </a:defRPr>
                      </a:lvl5pPr>
                      <a:lvl6pPr marL="2286000" algn="l" defTabSz="914400" rtl="0" eaLnBrk="1" latinLnBrk="0" hangingPunct="1">
                        <a:defRPr sz="1800" b="1" kern="1200">
                          <a:solidFill>
                            <a:schemeClr val="lt1"/>
                          </a:solidFill>
                          <a:latin typeface="NewsGoth for Porsche Com"/>
                          <a:ea typeface=""/>
                          <a:cs typeface=""/>
                        </a:defRPr>
                      </a:lvl6pPr>
                      <a:lvl7pPr marL="2743200" algn="l" defTabSz="914400" rtl="0" eaLnBrk="1" latinLnBrk="0" hangingPunct="1">
                        <a:defRPr sz="1800" b="1" kern="1200">
                          <a:solidFill>
                            <a:schemeClr val="lt1"/>
                          </a:solidFill>
                          <a:latin typeface="NewsGoth for Porsche Com"/>
                          <a:ea typeface=""/>
                          <a:cs typeface=""/>
                        </a:defRPr>
                      </a:lvl7pPr>
                      <a:lvl8pPr marL="3200400" algn="l" defTabSz="914400" rtl="0" eaLnBrk="1" latinLnBrk="0" hangingPunct="1">
                        <a:defRPr sz="1800" b="1" kern="1200">
                          <a:solidFill>
                            <a:schemeClr val="lt1"/>
                          </a:solidFill>
                          <a:latin typeface="NewsGoth for Porsche Com"/>
                          <a:ea typeface=""/>
                          <a:cs typeface=""/>
                        </a:defRPr>
                      </a:lvl8pPr>
                      <a:lvl9pPr marL="3657600" algn="l" defTabSz="914400" rtl="0" eaLnBrk="1" latinLnBrk="0" hangingPunct="1">
                        <a:defRPr sz="1800" b="1" kern="1200">
                          <a:solidFill>
                            <a:schemeClr val="lt1"/>
                          </a:solidFill>
                          <a:latin typeface="NewsGoth for Porsche Com"/>
                          <a:ea typeface=""/>
                          <a:cs typeface=""/>
                        </a:defRPr>
                      </a:lvl9pPr>
                    </a:lstStyle>
                    <a:p>
                      <a:pPr marL="0" marR="0" indent="0" algn="l" defTabSz="914400" rtl="0" eaLnBrk="1" fontAlgn="auto" latinLnBrk="0" hangingPunct="1">
                        <a:lnSpc>
                          <a:spcPct val="106000"/>
                        </a:lnSpc>
                        <a:spcBef>
                          <a:spcPts val="0"/>
                        </a:spcBef>
                        <a:spcAft>
                          <a:spcPts val="0"/>
                        </a:spcAft>
                        <a:buClr>
                          <a:schemeClr val="tx1"/>
                        </a:buClr>
                        <a:buSzPct val="90000"/>
                        <a:buFontTx/>
                        <a:buNone/>
                        <a:tabLst/>
                        <a:defRPr/>
                      </a:pPr>
                      <a:r>
                        <a:rPr lang="zh-CN" altLang="en-US" sz="1400" b="1" u="none" strike="noStrike" kern="1200" dirty="0">
                          <a:solidFill>
                            <a:schemeClr val="tx1"/>
                          </a:solidFill>
                          <a:effectLst/>
                          <a:latin typeface="simhei_porsche" charset="-122"/>
                          <a:ea typeface="simhei_porsche" charset="-122"/>
                          <a:cs typeface="simhei_porsche" charset="-122"/>
                        </a:rPr>
                        <a:t>影像集锦</a:t>
                      </a:r>
                      <a:endParaRPr lang="en-US" sz="1400" b="1" u="none" strike="noStrike" kern="1200" dirty="0">
                        <a:solidFill>
                          <a:schemeClr val="tx1"/>
                        </a:solidFill>
                        <a:effectLst/>
                        <a:latin typeface="simhei_porsche" charset="-122"/>
                        <a:ea typeface="simhei_porsche" charset="-122"/>
                        <a:cs typeface="simhei_porsche"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65000"/>
                      </a:sys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5513088" y="4367819"/>
            <a:ext cx="4381799" cy="317627"/>
          </a:xfrm>
          <a:prstGeom prst="rect">
            <a:avLst/>
          </a:prstGeom>
          <a:no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Porsche Next TT"/>
            </a:endParaRPr>
          </a:p>
        </p:txBody>
      </p:sp>
      <p:sp>
        <p:nvSpPr>
          <p:cNvPr id="10" name="矩形 9">
            <a:extLst>
              <a:ext uri="{FF2B5EF4-FFF2-40B4-BE49-F238E27FC236}">
                <a16:creationId xmlns:a16="http://schemas.microsoft.com/office/drawing/2014/main" id="{89E8C152-89D2-4D27-A729-A50EF85BFF91}"/>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1069234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F638AB-AB93-F44D-85CA-68989BE884B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669382" y="690297"/>
            <a:ext cx="2560217" cy="170254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影像集锦</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矩形 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4" name="Picture 6">
            <a:extLst>
              <a:ext uri="{FF2B5EF4-FFF2-40B4-BE49-F238E27FC236}">
                <a16:creationId xmlns:a16="http://schemas.microsoft.com/office/drawing/2014/main" id="{4C1E3B73-8917-C746-A86C-592DB3060D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6169" y="1011967"/>
            <a:ext cx="1279924" cy="3709924"/>
          </a:xfrm>
          <a:prstGeom prst="rect">
            <a:avLst/>
          </a:prstGeom>
          <a:ln w="6350">
            <a:solidFill>
              <a:schemeClr val="bg1">
                <a:lumMod val="65000"/>
              </a:schemeClr>
            </a:solidFill>
          </a:ln>
        </p:spPr>
      </p:pic>
      <p:sp>
        <p:nvSpPr>
          <p:cNvPr id="8" name="矩形 7"/>
          <p:cNvSpPr/>
          <p:nvPr/>
        </p:nvSpPr>
        <p:spPr>
          <a:xfrm>
            <a:off x="7247492" y="2085073"/>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影像集锦</a:t>
            </a:r>
          </a:p>
        </p:txBody>
      </p:sp>
    </p:spTree>
    <p:extLst>
      <p:ext uri="{BB962C8B-B14F-4D97-AF65-F5344CB8AC3E}">
        <p14:creationId xmlns:p14="http://schemas.microsoft.com/office/powerpoint/2010/main" val="15349756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simhei_porsche" pitchFamily="49" charset="-122"/>
                <a:ea typeface="simhei_porsche" pitchFamily="49" charset="-122"/>
                <a:cs typeface="Porsche Next TT" pitchFamily="34"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Main</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Page</a:t>
            </a:r>
            <a:endParaRPr lang="en-US" altLang="zh-CN" sz="1600" dirty="0">
              <a:solidFill>
                <a:srgbClr val="FFFFFF"/>
              </a:solidFill>
              <a:latin typeface="Porsche Next TT" charset="0"/>
              <a:ea typeface="Porsche Next TT" charset="0"/>
              <a:cs typeface="Porsche Next TT" charset="0"/>
            </a:endParaRPr>
          </a:p>
        </p:txBody>
      </p:sp>
      <p:sp>
        <p:nvSpPr>
          <p:cNvPr id="5" name="TextBox 1"/>
          <p:cNvSpPr txBox="1"/>
          <p:nvPr/>
        </p:nvSpPr>
        <p:spPr>
          <a:xfrm>
            <a:off x="5687668" y="1337486"/>
            <a:ext cx="4207221" cy="3077766"/>
          </a:xfrm>
          <a:prstGeom prst="rect">
            <a:avLst/>
          </a:prstGeom>
          <a:noFill/>
          <a:ln>
            <a:solidFill>
              <a:srgbClr val="FF0000"/>
            </a:solidFill>
          </a:ln>
        </p:spPr>
        <p:txBody>
          <a:bodyPr wrap="square" rtlCol="0">
            <a:spAutoFit/>
          </a:bodyPr>
          <a:lstStyle/>
          <a:p>
            <a:pPr algn="ctr"/>
            <a:r>
              <a:rPr lang="zh-CN" altLang="en-US" sz="1600" dirty="0">
                <a:latin typeface="simhei_porsche" charset="0"/>
                <a:ea typeface="simhei_porsche" charset="0"/>
                <a:cs typeface="simhei_porsche" charset="0"/>
              </a:rPr>
              <a:t>俱乐部晚宴功能大致如下 </a:t>
            </a:r>
            <a:endParaRPr lang="en-US" sz="1600" dirty="0">
              <a:latin typeface="simhei_porsche" charset="0"/>
              <a:ea typeface="simhei_porsche" charset="0"/>
              <a:cs typeface="simhei_porsche" charset="0"/>
            </a:endParaRPr>
          </a:p>
          <a:p>
            <a:pPr algn="ctr"/>
            <a:endParaRPr lang="en-US" sz="1600" dirty="0">
              <a:latin typeface="simhei_porsche" charset="0"/>
              <a:ea typeface="simhei_porsche" charset="0"/>
              <a:cs typeface="simhei_porsche" charset="0"/>
            </a:endParaRPr>
          </a:p>
          <a:p>
            <a:pPr algn="ctr"/>
            <a:r>
              <a:rPr lang="en-US" altLang="zh-CN" b="1" dirty="0">
                <a:solidFill>
                  <a:schemeClr val="bg1">
                    <a:lumMod val="50000"/>
                  </a:schemeClr>
                </a:solidFill>
                <a:latin typeface="Porsche Next TT" panose="020B0504020101010102" pitchFamily="34" charset="0"/>
                <a:ea typeface="simhei_porsche" charset="0"/>
                <a:cs typeface="Porsche Next TT" panose="020B0504020101010102" pitchFamily="34" charset="0"/>
              </a:rPr>
              <a:t>2019 </a:t>
            </a:r>
            <a:r>
              <a:rPr lang="zh-CN" altLang="en-US" b="1" dirty="0">
                <a:solidFill>
                  <a:schemeClr val="bg1">
                    <a:lumMod val="50000"/>
                  </a:schemeClr>
                </a:solidFill>
                <a:latin typeface="simhei_porsche" charset="0"/>
                <a:ea typeface="simhei_porsche" charset="0"/>
                <a:cs typeface="simhei_porsche" charset="0"/>
              </a:rPr>
              <a:t>电驰神往俱乐部年度晚宴</a:t>
            </a: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日程安排</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活动信息</a:t>
            </a:r>
            <a:endParaRPr lang="en-US" altLang="zh-CN" sz="1600" dirty="0">
              <a:solidFill>
                <a:srgbClr val="7F7F7F"/>
              </a:solidFill>
              <a:latin typeface="simhei_porsche" charset="0"/>
              <a:ea typeface="simhei_porsche" charset="0"/>
              <a:cs typeface="simhei_porsche" charset="0"/>
            </a:endParaRPr>
          </a:p>
          <a:p>
            <a:pPr algn="ctr"/>
            <a:endParaRPr lang="en-US" altLang="zh-CN"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酒店地图</a:t>
            </a:r>
            <a:endParaRPr lang="en-US" altLang="zh-CN" sz="1600" dirty="0">
              <a:solidFill>
                <a:srgbClr val="7F7F7F"/>
              </a:solidFill>
              <a:latin typeface="simhei_porsche" charset="0"/>
              <a:ea typeface="simhei_porsche" charset="0"/>
              <a:cs typeface="simhei_porsche" charset="0"/>
            </a:endParaRPr>
          </a:p>
          <a:p>
            <a:pPr algn="ctr"/>
            <a:endParaRPr lang="en-US" sz="1600" dirty="0">
              <a:solidFill>
                <a:srgbClr val="7F7F7F"/>
              </a:solidFill>
              <a:latin typeface="simhei_porsche" charset="0"/>
              <a:ea typeface="simhei_porsche" charset="0"/>
              <a:cs typeface="simhei_porsche" charset="0"/>
            </a:endParaRPr>
          </a:p>
          <a:p>
            <a:pPr algn="ctr"/>
            <a:r>
              <a:rPr lang="zh-CN" altLang="en-US" sz="1600" dirty="0">
                <a:solidFill>
                  <a:srgbClr val="7F7F7F"/>
                </a:solidFill>
                <a:latin typeface="simhei_porsche" charset="0"/>
                <a:ea typeface="simhei_porsche" charset="0"/>
                <a:cs typeface="simhei_porsche" charset="0"/>
              </a:rPr>
              <a:t>天气预报</a:t>
            </a:r>
          </a:p>
          <a:p>
            <a:pPr algn="ctr"/>
            <a:endParaRPr lang="en-US" altLang="zh-CN" sz="1600" dirty="0">
              <a:solidFill>
                <a:srgbClr val="7F7F7F"/>
              </a:solidFill>
              <a:latin typeface="simhei_porsche" charset="0"/>
              <a:ea typeface="simhei_porsche" charset="0"/>
              <a:cs typeface="simhei_porsche" charset="0"/>
            </a:endParaRPr>
          </a:p>
        </p:txBody>
      </p:sp>
      <p:pic>
        <p:nvPicPr>
          <p:cNvPr id="7" name="Picture 8">
            <a:extLst>
              <a:ext uri="{FF2B5EF4-FFF2-40B4-BE49-F238E27FC236}">
                <a16:creationId xmlns:a16="http://schemas.microsoft.com/office/drawing/2014/main" id="{66837FCE-F918-1E42-82DA-4FD59AE20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785" y="938100"/>
            <a:ext cx="2111709" cy="3754151"/>
          </a:xfrm>
          <a:prstGeom prst="rect">
            <a:avLst/>
          </a:prstGeom>
          <a:ln w="6350">
            <a:solidFill>
              <a:schemeClr val="bg1">
                <a:lumMod val="65000"/>
              </a:schemeClr>
            </a:solidFill>
          </a:ln>
        </p:spPr>
      </p:pic>
      <p:pic>
        <p:nvPicPr>
          <p:cNvPr id="8" name="图片 7">
            <a:extLst>
              <a:ext uri="{FF2B5EF4-FFF2-40B4-BE49-F238E27FC236}">
                <a16:creationId xmlns:a16="http://schemas.microsoft.com/office/drawing/2014/main" id="{0D3B5647-B3A4-EE45-B9E8-726E9D132E10}"/>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289803" y="938100"/>
            <a:ext cx="2170065" cy="3754151"/>
          </a:xfrm>
          <a:prstGeom prst="rect">
            <a:avLst/>
          </a:prstGeom>
        </p:spPr>
      </p:pic>
    </p:spTree>
    <p:extLst>
      <p:ext uri="{BB962C8B-B14F-4D97-AF65-F5344CB8AC3E}">
        <p14:creationId xmlns:p14="http://schemas.microsoft.com/office/powerpoint/2010/main" val="23168628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04A1C8-0DB8-974F-B350-11D914648B32}"/>
              </a:ext>
            </a:extLst>
          </p:cNvPr>
          <p:cNvPicPr>
            <a:picLocks noChangeAspect="1"/>
          </p:cNvPicPr>
          <p:nvPr/>
        </p:nvPicPr>
        <p:blipFill>
          <a:blip r:embed="rId2"/>
          <a:stretch>
            <a:fillRect/>
          </a:stretch>
        </p:blipFill>
        <p:spPr>
          <a:xfrm>
            <a:off x="4152780" y="1011106"/>
            <a:ext cx="2311481" cy="1563832"/>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日程安排</a:t>
            </a:r>
            <a:endParaRPr lang="en-US" altLang="zh-CN" sz="16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7" name="Shape 290"/>
          <p:cNvSpPr/>
          <p:nvPr/>
        </p:nvSpPr>
        <p:spPr>
          <a:xfrm>
            <a:off x="6547866" y="1313253"/>
            <a:ext cx="3437996" cy="3126497"/>
          </a:xfrm>
          <a:prstGeom prst="rect">
            <a:avLst/>
          </a:prstGeom>
          <a:ln/>
          <a:extLst>
            <a:ext uri="{C572A759-6A51-4108-AA02-DFA0A04FC94B}">
              <ma14:wrappingTextBoxFlag xmlns:ma14="http://schemas.microsoft.com/office/mac/drawingml/2011/main" xmlns="" val="1"/>
            </a:ext>
          </a:extLst>
        </p:spPr>
        <p:style>
          <a:lnRef idx="2">
            <a:schemeClr val="accent2"/>
          </a:lnRef>
          <a:fillRef idx="1">
            <a:schemeClr val="lt1"/>
          </a:fillRef>
          <a:effectRef idx="0">
            <a:schemeClr val="accent2"/>
          </a:effectRef>
          <a:fontRef idx="minor">
            <a:schemeClr val="dk1"/>
          </a:fontRef>
        </p:style>
        <p:txBody>
          <a:bodyPr wrap="square" lIns="45719" rIns="45719">
            <a:spAutoFit/>
          </a:bodyPr>
          <a:lstStyle/>
          <a:p>
            <a:pPr>
              <a:defRPr sz="20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 </a:t>
            </a:r>
            <a:r>
              <a:rPr sz="1000" dirty="0" err="1">
                <a:latin typeface="simhei_porsche" panose="02010609060101010101" pitchFamily="49" charset="-122"/>
                <a:ea typeface="simhei_porsche" panose="02010609060101010101" pitchFamily="49" charset="-122"/>
                <a:cs typeface="Porsche Next TT" charset="0"/>
              </a:rPr>
              <a:t>年</a:t>
            </a:r>
            <a:r>
              <a:rPr lang="en-US" altLang="zh-CN" sz="1000" dirty="0">
                <a:latin typeface="Porsche Next TT" charset="0"/>
                <a:ea typeface="simhei_porsche" panose="02010609060101010101" pitchFamily="49" charset="-122"/>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2 </a:t>
            </a:r>
            <a:r>
              <a:rPr sz="1000" dirty="0" err="1">
                <a:latin typeface="simhei_porsche" panose="02010609060101010101" pitchFamily="49" charset="-122"/>
                <a:ea typeface="simhei_porsche" panose="02010609060101010101" pitchFamily="49" charset="-122"/>
                <a:cs typeface="Porsche Next TT" charset="0"/>
              </a:rPr>
              <a:t>月</a:t>
            </a:r>
            <a:r>
              <a:rPr lang="en-US" altLang="zh-CN" sz="1000" dirty="0">
                <a:latin typeface="Porsche Next TT" charset="0"/>
                <a:ea typeface="simhei_porsche" panose="02010609060101010101" pitchFamily="49" charset="-122"/>
                <a:cs typeface="Porsche Next TT" charset="0"/>
              </a:rPr>
              <a:t> </a:t>
            </a:r>
            <a:r>
              <a:rPr lang="en-US" altLang="zh-CN" sz="1000" dirty="0">
                <a:latin typeface="Porsche Next TT" charset="0"/>
                <a:ea typeface="Porsche Next TT" charset="0"/>
                <a:cs typeface="Porsche Next TT" charset="0"/>
              </a:rPr>
              <a:t>1 </a:t>
            </a:r>
            <a:r>
              <a:rPr sz="1000" dirty="0" err="1">
                <a:latin typeface="simhei_porsche" panose="02010609060101010101" pitchFamily="49" charset="-122"/>
                <a:ea typeface="simhei_porsche" panose="02010609060101010101" pitchFamily="49" charset="-122"/>
                <a:cs typeface="Porsche Next TT" charset="0"/>
              </a:rPr>
              <a:t>日</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rPr>
              <a:t>起</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rPr>
              <a:t>抵达</a:t>
            </a:r>
            <a:r>
              <a:rPr lang="en-US" sz="1000" dirty="0">
                <a:latin typeface="simhei_porsche" panose="02010609060101010101" pitchFamily="49" charset="-122"/>
                <a:ea typeface="simhei_porsche" panose="02010609060101010101" pitchFamily="49" charset="-122"/>
                <a:cs typeface="Porsche Next TT" charset="0"/>
              </a:rPr>
              <a:t>三亚</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simhei_porsche" panose="02010609060101010101" pitchFamily="49" charset="-122"/>
                <a:ea typeface="simhei_porsche" panose="02010609060101010101" pitchFamily="49" charset="-122"/>
                <a:cs typeface="Porsche Next TT" charset="0"/>
              </a:rPr>
              <a:t>	入住</a:t>
            </a:r>
            <a:r>
              <a:rPr lang="zh-CN" altLang="en-US" sz="1000" dirty="0">
                <a:latin typeface="simhei_porsche" panose="02010609060101010101" pitchFamily="49" charset="-122"/>
                <a:ea typeface="simhei_porsche" panose="02010609060101010101" pitchFamily="49" charset="-122"/>
                <a:cs typeface="Porsche Next TT" charset="0"/>
              </a:rPr>
              <a:t>陵水蓝湾绿城威斯汀度假酒店</a:t>
            </a:r>
            <a:endParaRPr sz="1000" dirty="0">
              <a:latin typeface="simhei_porsche" panose="02010609060101010101" pitchFamily="49" charset="-122"/>
              <a:ea typeface="simhei_porsche" panose="02010609060101010101" pitchFamily="49" charset="-122"/>
              <a:cs typeface="Porsche Next TT" charset="0"/>
            </a:endParaRP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sz="1000" dirty="0">
                <a:latin typeface="Porsche Next TT" charset="0"/>
                <a:ea typeface="Porsche Next TT" charset="0"/>
                <a:cs typeface="Porsche Next TT" charset="0"/>
              </a:rPr>
              <a:t>4</a:t>
            </a:r>
            <a:r>
              <a:rPr sz="1000" dirty="0">
                <a:latin typeface="Porsche Next TT" charset="0"/>
                <a:ea typeface="Porsche Next TT" charset="0"/>
                <a:cs typeface="Porsche Next TT" charset="0"/>
              </a:rPr>
              <a:t>:00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17:00	</a:t>
            </a:r>
            <a:r>
              <a:rPr lang="zh-CN" altLang="en-US" sz="1000" dirty="0">
                <a:latin typeface="simhei_porsche" panose="02010609060101010101" pitchFamily="49" charset="-122"/>
                <a:ea typeface="simhei_porsche" panose="02010609060101010101" pitchFamily="49" charset="-122"/>
                <a:cs typeface="Porsche Next TT" charset="0"/>
              </a:rPr>
              <a:t>酒店休息</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18:30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19:30 	</a:t>
            </a:r>
            <a:r>
              <a:rPr sz="1000" dirty="0">
                <a:latin typeface="simhei_porsche" panose="02010609060101010101" pitchFamily="49" charset="-122"/>
                <a:ea typeface="simhei_porsche" panose="02010609060101010101" pitchFamily="49" charset="-122"/>
                <a:cs typeface="Porsche Next TT" charset="0"/>
              </a:rPr>
              <a:t>鸡尾酒社交环节</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19:30</a:t>
            </a:r>
            <a:r>
              <a:rPr lang="en-US" altLang="zh-CN" sz="1000" dirty="0">
                <a:latin typeface="Porsche Next TT" charset="0"/>
                <a:ea typeface="Porsche Next TT" charset="0"/>
                <a:cs typeface="Porsche Next TT" charset="0"/>
              </a:rPr>
              <a:t>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a:latin typeface="simhei_porsche" panose="02010609060101010101" pitchFamily="49" charset="-122"/>
                <a:ea typeface="simhei_porsche" panose="02010609060101010101" pitchFamily="49" charset="-122"/>
                <a:cs typeface="Porsche Next TT" charset="0"/>
              </a:rPr>
              <a:t>欢迎晚宴</a:t>
            </a:r>
          </a:p>
          <a:p>
            <a:pPr>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lang="zh-CN" altLang="en-US"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sym typeface="simhei_porsche"/>
              </a:rPr>
              <a:t>年</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a:latin typeface="Porsche Next TT" charset="0"/>
                <a:ea typeface="Porsche Next TT" charset="0"/>
                <a:cs typeface="Porsche Next TT" charset="0"/>
              </a:rPr>
              <a:t>12</a:t>
            </a:r>
            <a:r>
              <a:rPr lang="en-US" altLang="zh-CN" sz="1000" dirty="0">
                <a:latin typeface="Porsche Next TT" charset="0"/>
                <a:ea typeface="Porsche Next TT" charset="0"/>
                <a:cs typeface="Porsche Next TT" charset="0"/>
              </a:rPr>
              <a:t>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lang="en-US" altLang="zh-CN"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2</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 </a:t>
            </a:r>
            <a:r>
              <a:rPr lang="ru-RU" altLang="zh-CN"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 09:00</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:00</a:t>
            </a:r>
            <a:r>
              <a:rPr lang="ru-RU" altLang="zh-CN" sz="1000" dirty="0">
                <a:latin typeface="Porsche Next TT" charset="0"/>
                <a:ea typeface="Porsche Next TT" charset="0"/>
                <a:cs typeface="Porsche Next TT" charset="0"/>
              </a:rPr>
              <a:t> - </a:t>
            </a:r>
            <a:r>
              <a:rPr lang="en-US" altLang="zh-CN" sz="1000" dirty="0">
                <a:latin typeface="Porsche Next TT" charset="0"/>
                <a:ea typeface="Porsche Next TT" charset="0"/>
                <a:cs typeface="Porsche Next TT" charset="0"/>
              </a:rPr>
              <a:t>16:00</a:t>
            </a:r>
            <a:r>
              <a:rPr sz="1000" dirty="0">
                <a:latin typeface="Porsche Next TT" charset="0"/>
                <a:ea typeface="Porsche Next TT" charset="0"/>
                <a:cs typeface="Porsche Next TT" charset="0"/>
              </a:rPr>
              <a:t>     	</a:t>
            </a:r>
            <a:r>
              <a:rPr lang="zh-CN" altLang="en-US" sz="1000" dirty="0">
                <a:latin typeface="simhei_porsche" panose="02010609060101010101" pitchFamily="49" charset="-122"/>
                <a:ea typeface="simhei_porsche" panose="02010609060101010101" pitchFamily="49" charset="-122"/>
                <a:cs typeface="Porsche Next TT" charset="0"/>
              </a:rPr>
              <a:t>当日活动</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:00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7</a:t>
            </a:r>
            <a:r>
              <a:rPr sz="1000" dirty="0">
                <a:latin typeface="Porsche Next TT" charset="0"/>
                <a:ea typeface="Porsche Next TT" charset="0"/>
                <a:cs typeface="Porsche Next TT" charset="0"/>
              </a:rPr>
              <a:t>:00     	</a:t>
            </a:r>
            <a:r>
              <a:rPr sz="1000" dirty="0">
                <a:latin typeface="simhei_porsche" panose="02010609060101010101" pitchFamily="49" charset="-122"/>
                <a:ea typeface="simhei_porsche" panose="02010609060101010101" pitchFamily="49" charset="-122"/>
                <a:cs typeface="Porsche Next TT" charset="0"/>
                <a:sym typeface="simhei_porsche"/>
              </a:rPr>
              <a:t>返回酒店</a:t>
            </a:r>
            <a:r>
              <a:rPr lang="en-US" sz="1000" dirty="0">
                <a:latin typeface="Porsche Next TT" charset="0"/>
                <a:ea typeface="Porsche Next TT" charset="0"/>
                <a:cs typeface="Porsche Next TT" charset="0"/>
                <a:sym typeface="simhei_porsche"/>
              </a:rPr>
              <a:t> </a:t>
            </a:r>
            <a:endParaRPr sz="1000" dirty="0">
              <a:latin typeface="Porsche Next TT" charset="0"/>
              <a:ea typeface="Porsche Next TT" charset="0"/>
              <a:cs typeface="Porsche Next TT" charset="0"/>
              <a:sym typeface="simhei_porsche"/>
            </a:endParaRP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8</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ru-RU" altLang="zh-CN"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sz="1000" dirty="0">
                <a:latin typeface="simhei_porsche" panose="02010609060101010101" pitchFamily="49" charset="-122"/>
                <a:ea typeface="simhei_porsche" panose="02010609060101010101" pitchFamily="49" charset="-122"/>
                <a:cs typeface="Porsche Next TT" charset="0"/>
                <a:sym typeface="simhei_porsche"/>
              </a:rPr>
              <a:t>鸡尾酒社交环节</a:t>
            </a:r>
          </a:p>
          <a:p>
            <a:pPr>
              <a:spcBef>
                <a:spcPts val="200"/>
              </a:spcBef>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0</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21:30     	</a:t>
            </a:r>
            <a:r>
              <a:rPr sz="1000" dirty="0" err="1">
                <a:latin typeface="simhei_porsche" panose="02010609060101010101" pitchFamily="49" charset="-122"/>
                <a:ea typeface="simhei_porsche" panose="02010609060101010101" pitchFamily="49" charset="-122"/>
                <a:cs typeface="Porsche Next TT" charset="0"/>
                <a:sym typeface="simhei_porsche"/>
              </a:rPr>
              <a:t>晚宴（酒店</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lang="en-US" altLang="zh-CN" sz="1000" dirty="0">
                <a:latin typeface="Porsche Next TT" panose="020B0504020101010102" pitchFamily="34" charset="0"/>
                <a:ea typeface="simhei_porsche" panose="02010609060101010101" pitchFamily="49" charset="-122"/>
                <a:cs typeface="Porsche Next TT" panose="020B0504020101010102" pitchFamily="34" charset="0"/>
                <a:sym typeface="simhei_porsche"/>
              </a:rPr>
              <a:t>2</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 </a:t>
            </a:r>
            <a:r>
              <a:rPr sz="1000" dirty="0" err="1">
                <a:latin typeface="simhei_porsche" panose="02010609060101010101" pitchFamily="49" charset="-122"/>
                <a:ea typeface="simhei_porsche" panose="02010609060101010101" pitchFamily="49" charset="-122"/>
                <a:cs typeface="Porsche Next TT" charset="0"/>
                <a:sym typeface="simhei_porsche"/>
              </a:rPr>
              <a:t>楼宴会厅</a:t>
            </a:r>
            <a:r>
              <a:rPr sz="1000" dirty="0">
                <a:latin typeface="simhei_porsche" panose="02010609060101010101" pitchFamily="49" charset="-122"/>
                <a:ea typeface="simhei_porsche" panose="02010609060101010101" pitchFamily="49" charset="-122"/>
                <a:cs typeface="Porsche Next TT" charset="0"/>
                <a:sym typeface="simhei_porsche"/>
              </a:rPr>
              <a:t>）</a:t>
            </a:r>
          </a:p>
          <a:p>
            <a:pPr>
              <a:spcBef>
                <a:spcPts val="400"/>
              </a:spcBef>
              <a:defRPr sz="1200">
                <a:latin typeface="Porsche Next TT"/>
                <a:ea typeface="Porsche Next TT"/>
                <a:cs typeface="Porsche Next TT"/>
                <a:sym typeface="Porsche Next TT"/>
              </a:defRPr>
            </a:pPr>
            <a:endParaRPr sz="1000" dirty="0">
              <a:latin typeface="Porsche Next TT" charset="0"/>
              <a:ea typeface="Porsche Next TT" charset="0"/>
              <a:cs typeface="Porsche Next TT" charset="0"/>
              <a:sym typeface="simhei_porsche"/>
            </a:endParaRP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201</a:t>
            </a:r>
            <a:r>
              <a:rPr lang="en-US" altLang="zh-CN" sz="1000" dirty="0">
                <a:latin typeface="Porsche Next TT" charset="0"/>
                <a:ea typeface="Porsche Next TT" charset="0"/>
                <a:cs typeface="Porsche Next TT" charset="0"/>
              </a:rPr>
              <a:t>9</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年</a:t>
            </a:r>
            <a:r>
              <a:rPr sz="1000" dirty="0">
                <a:latin typeface="Porsche Next TT" charset="0"/>
                <a:ea typeface="Porsche Next TT" charset="0"/>
                <a:cs typeface="Porsche Next TT" charset="0"/>
                <a:sym typeface="simhei_porsche"/>
              </a:rPr>
              <a:t> </a:t>
            </a:r>
            <a:r>
              <a:rPr sz="1000" dirty="0">
                <a:latin typeface="Porsche Next TT" charset="0"/>
                <a:ea typeface="Porsche Next TT" charset="0"/>
                <a:cs typeface="Porsche Next TT" charset="0"/>
              </a:rPr>
              <a:t>12 </a:t>
            </a:r>
            <a:r>
              <a:rPr sz="1000" dirty="0" err="1">
                <a:latin typeface="simhei_porsche" panose="02010609060101010101" pitchFamily="49" charset="-122"/>
                <a:ea typeface="simhei_porsche" panose="02010609060101010101" pitchFamily="49" charset="-122"/>
                <a:cs typeface="Porsche Next TT" charset="0"/>
                <a:sym typeface="simhei_porsche"/>
              </a:rPr>
              <a:t>月</a:t>
            </a:r>
            <a:r>
              <a:rPr sz="1000" dirty="0">
                <a:latin typeface="Porsche Next TT" charset="0"/>
                <a:ea typeface="Porsche Next TT" charset="0"/>
                <a:cs typeface="Porsche Next TT" charset="0"/>
                <a:sym typeface="simhei_porsche"/>
              </a:rPr>
              <a:t> </a:t>
            </a:r>
            <a:r>
              <a:rPr lang="en-US" altLang="zh-CN" sz="1000" dirty="0">
                <a:latin typeface="Porsche Next TT" charset="0"/>
                <a:ea typeface="Porsche Next TT" charset="0"/>
                <a:cs typeface="Porsche Next TT" charset="0"/>
                <a:sym typeface="Porsche Next TT"/>
              </a:rPr>
              <a:t>3</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日</a:t>
            </a:r>
          </a:p>
          <a:p>
            <a:pPr>
              <a:defRPr sz="1200">
                <a:latin typeface="Porsche Next TT"/>
                <a:ea typeface="Porsche Next TT"/>
                <a:cs typeface="Porsche Next TT"/>
                <a:sym typeface="Porsche Next TT"/>
              </a:defRPr>
            </a:pPr>
            <a:r>
              <a:rPr sz="1000" dirty="0">
                <a:latin typeface="Porsche Next TT" charset="0"/>
                <a:ea typeface="Porsche Next TT" charset="0"/>
                <a:cs typeface="Porsche Next TT" charset="0"/>
              </a:rPr>
              <a:t>0</a:t>
            </a:r>
            <a:r>
              <a:rPr lang="en-US" altLang="zh-CN" sz="1000" dirty="0">
                <a:latin typeface="Porsche Next TT" charset="0"/>
                <a:ea typeface="Porsche Next TT" charset="0"/>
                <a:cs typeface="Porsche Next TT" charset="0"/>
              </a:rPr>
              <a:t>6</a:t>
            </a:r>
            <a:r>
              <a:rPr sz="1000" dirty="0">
                <a:latin typeface="Porsche Next TT" charset="0"/>
                <a:ea typeface="Porsche Next TT" charset="0"/>
                <a:cs typeface="Porsche Next TT" charset="0"/>
              </a:rPr>
              <a:t>:</a:t>
            </a:r>
            <a:r>
              <a:rPr lang="en-US" altLang="zh-CN" sz="1000" dirty="0">
                <a:latin typeface="Porsche Next TT" charset="0"/>
                <a:ea typeface="Porsche Next TT" charset="0"/>
                <a:cs typeface="Porsche Next TT" charset="0"/>
              </a:rPr>
              <a:t>3</a:t>
            </a:r>
            <a:r>
              <a:rPr sz="1000" dirty="0">
                <a:latin typeface="Porsche Next TT" charset="0"/>
                <a:ea typeface="Porsche Next TT" charset="0"/>
                <a:cs typeface="Porsche Next TT" charset="0"/>
              </a:rPr>
              <a:t>0 </a:t>
            </a:r>
            <a:r>
              <a:rPr lang="en-US" sz="1000" dirty="0">
                <a:latin typeface="Porsche Next TT" charset="0"/>
                <a:ea typeface="Porsche Next TT" charset="0"/>
                <a:cs typeface="Porsche Next TT" charset="0"/>
              </a:rPr>
              <a:t>- </a:t>
            </a:r>
            <a:r>
              <a:rPr sz="1000" dirty="0">
                <a:latin typeface="Porsche Next TT" charset="0"/>
                <a:ea typeface="Porsche Next TT" charset="0"/>
                <a:cs typeface="Porsche Next TT" charset="0"/>
              </a:rPr>
              <a:t>10:30     	</a:t>
            </a:r>
            <a:r>
              <a:rPr sz="1000" dirty="0">
                <a:latin typeface="simhei_porsche" panose="02010609060101010101" pitchFamily="49" charset="-122"/>
                <a:ea typeface="simhei_porsche" panose="02010609060101010101" pitchFamily="49" charset="-122"/>
                <a:cs typeface="Porsche Next TT" charset="0"/>
                <a:sym typeface="simhei_porsche"/>
              </a:rPr>
              <a:t>酒店早餐</a:t>
            </a:r>
          </a:p>
          <a:p>
            <a:pPr>
              <a:defRPr sz="1200">
                <a:latin typeface="Porsche Next TT"/>
                <a:ea typeface="Porsche Next TT"/>
                <a:cs typeface="Porsche Next TT"/>
                <a:sym typeface="Porsche Next TT"/>
              </a:defRPr>
            </a:pPr>
            <a:r>
              <a:rPr lang="zh-CN" altLang="en-US" sz="1000" dirty="0">
                <a:latin typeface="simhei_porsche" panose="02010609060101010101" pitchFamily="49" charset="-122"/>
                <a:ea typeface="simhei_porsche" panose="02010609060101010101" pitchFamily="49" charset="-122"/>
                <a:cs typeface="Porsche Next TT" charset="0"/>
              </a:rPr>
              <a:t>全天</a:t>
            </a:r>
            <a:r>
              <a:rPr sz="1000" dirty="0">
                <a:latin typeface="Porsche Next TT" charset="0"/>
                <a:ea typeface="Porsche Next TT" charset="0"/>
                <a:cs typeface="Porsche Next TT" charset="0"/>
              </a:rPr>
              <a:t>	</a:t>
            </a:r>
            <a:r>
              <a:rPr sz="1000" dirty="0">
                <a:latin typeface="simhei_porsche" panose="02010609060101010101" pitchFamily="49" charset="-122"/>
                <a:ea typeface="simhei_porsche" panose="02010609060101010101" pitchFamily="49" charset="-122"/>
                <a:cs typeface="Porsche Next TT" charset="0"/>
                <a:sym typeface="simhei_porsche"/>
              </a:rPr>
              <a:t>班车送机（每</a:t>
            </a:r>
            <a:r>
              <a:rPr lang="en-US" altLang="zh-CN" sz="1000" dirty="0">
                <a:latin typeface="simhei_porsche" panose="02010609060101010101" pitchFamily="49" charset="-122"/>
                <a:ea typeface="simhei_porsche" panose="02010609060101010101" pitchFamily="49" charset="-122"/>
                <a:cs typeface="Porsche Next TT" charset="0"/>
                <a:sym typeface="simhei_porsche"/>
              </a:rPr>
              <a:t>xxx</a:t>
            </a:r>
            <a:r>
              <a:rPr sz="1000" dirty="0">
                <a:latin typeface="simhei_porsche" panose="02010609060101010101" pitchFamily="49" charset="-122"/>
                <a:ea typeface="simhei_porsche" panose="02010609060101010101" pitchFamily="49" charset="-122"/>
                <a:cs typeface="Porsche Next TT" charset="0"/>
                <a:sym typeface="simhei_porsche"/>
              </a:rPr>
              <a:t>分钟一班）</a:t>
            </a:r>
          </a:p>
          <a:p>
            <a:pPr>
              <a:lnSpc>
                <a:spcPct val="115000"/>
              </a:lnSpc>
              <a:defRPr sz="1200" b="1">
                <a:latin typeface="Porsche Next TT"/>
                <a:ea typeface="Porsche Next TT"/>
                <a:cs typeface="Porsche Next TT"/>
                <a:sym typeface="Porsche Next TT"/>
              </a:defRPr>
            </a:pPr>
            <a:r>
              <a:rPr sz="1000" dirty="0">
                <a:latin typeface="Porsche Next TT" charset="0"/>
                <a:ea typeface="Porsche Next TT" charset="0"/>
                <a:cs typeface="Porsche Next TT" charset="0"/>
              </a:rPr>
              <a:t>                                     	</a:t>
            </a:r>
            <a:endParaRPr sz="1000" dirty="0">
              <a:latin typeface="Porsche Next TT" charset="0"/>
              <a:ea typeface="Porsche Next TT" charset="0"/>
              <a:cs typeface="Porsche Next TT" charset="0"/>
              <a:sym typeface="simhei_porsche"/>
            </a:endParaRPr>
          </a:p>
        </p:txBody>
      </p:sp>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pic>
        <p:nvPicPr>
          <p:cNvPr id="11" name="Picture 8">
            <a:extLst>
              <a:ext uri="{FF2B5EF4-FFF2-40B4-BE49-F238E27FC236}">
                <a16:creationId xmlns:a16="http://schemas.microsoft.com/office/drawing/2014/main" id="{B8E67038-E08E-4B49-B133-493A633098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422" y="887241"/>
            <a:ext cx="2113705" cy="3757697"/>
          </a:xfrm>
          <a:prstGeom prst="rect">
            <a:avLst/>
          </a:prstGeom>
          <a:ln w="6350">
            <a:solidFill>
              <a:schemeClr val="bg1">
                <a:lumMod val="65000"/>
              </a:schemeClr>
            </a:solidFill>
          </a:ln>
        </p:spPr>
      </p:pic>
      <p:sp>
        <p:nvSpPr>
          <p:cNvPr id="3" name="文本框 2"/>
          <p:cNvSpPr txBox="1"/>
          <p:nvPr/>
        </p:nvSpPr>
        <p:spPr>
          <a:xfrm>
            <a:off x="5548162" y="2317491"/>
            <a:ext cx="107745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日程安排 </a:t>
            </a:r>
          </a:p>
        </p:txBody>
      </p:sp>
      <p:sp>
        <p:nvSpPr>
          <p:cNvPr id="5" name="矩形 4">
            <a:extLst>
              <a:ext uri="{FF2B5EF4-FFF2-40B4-BE49-F238E27FC236}">
                <a16:creationId xmlns:a16="http://schemas.microsoft.com/office/drawing/2014/main" id="{516CEBA6-C8AA-48A6-8027-D88EA2A3B332}"/>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068664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06E64CA-AA85-E046-86FB-348DEEEE653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65208" y="715379"/>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活动信息</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sp>
        <p:nvSpPr>
          <p:cNvPr id="5" name="TextBox 1"/>
          <p:cNvSpPr txBox="1"/>
          <p:nvPr/>
        </p:nvSpPr>
        <p:spPr>
          <a:xfrm>
            <a:off x="6059618" y="2495454"/>
            <a:ext cx="2649472" cy="1600438"/>
          </a:xfrm>
          <a:prstGeom prst="rect">
            <a:avLst/>
          </a:prstGeom>
          <a:noFill/>
          <a:ln>
            <a:solidFill>
              <a:srgbClr val="FF0000"/>
            </a:solidFill>
          </a:ln>
        </p:spPr>
        <p:txBody>
          <a:bodyPr wrap="square" rtlCol="0">
            <a:spAutoFit/>
          </a:bodyPr>
          <a:lstStyle/>
          <a:p>
            <a:pPr algn="ctr"/>
            <a:endParaRPr lang="en-US" sz="1400" dirty="0">
              <a:solidFill>
                <a:srgbClr val="FF0000"/>
              </a:solidFill>
              <a:latin typeface="simhei_porsche" pitchFamily="49" charset="-122"/>
              <a:ea typeface="simhei_porsche" pitchFamily="49" charset="-122"/>
            </a:endParaRPr>
          </a:p>
          <a:p>
            <a:pPr algn="ctr"/>
            <a:r>
              <a:rPr lang="zh-CN" altLang="en-US" sz="1400" dirty="0">
                <a:latin typeface="Porsche Next TT" pitchFamily="34" charset="0"/>
                <a:ea typeface="simhei_porsche" pitchFamily="49" charset="-122"/>
                <a:cs typeface="Porsche Next TT" pitchFamily="34" charset="0"/>
              </a:rPr>
              <a:t>班车时刻表</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着装建议</a:t>
            </a:r>
            <a:endParaRPr lang="en-US" altLang="zh-CN" sz="1400" dirty="0">
              <a:latin typeface="Porsche Next TT" pitchFamily="34" charset="0"/>
              <a:ea typeface="simhei_porsche" pitchFamily="49" charset="-122"/>
              <a:cs typeface="Porsche Next TT" pitchFamily="34" charset="0"/>
            </a:endParaRPr>
          </a:p>
          <a:p>
            <a:pPr algn="ctr"/>
            <a:endParaRPr lang="en-US" sz="1400" dirty="0">
              <a:latin typeface="Porsche Next TT" pitchFamily="34" charset="0"/>
              <a:ea typeface="simhei_porsche" pitchFamily="49" charset="-122"/>
              <a:cs typeface="Porsche Next TT" pitchFamily="34" charset="0"/>
            </a:endParaRPr>
          </a:p>
          <a:p>
            <a:pPr algn="ctr"/>
            <a:r>
              <a:rPr lang="zh-CN" altLang="en-US" sz="1400" dirty="0">
                <a:latin typeface="Porsche Next TT" pitchFamily="34" charset="0"/>
                <a:ea typeface="simhei_porsche" pitchFamily="49" charset="-122"/>
                <a:cs typeface="Porsche Next TT" pitchFamily="34" charset="0"/>
              </a:rPr>
              <a:t>紧急联络</a:t>
            </a:r>
            <a:endParaRPr lang="en-US" altLang="zh-CN" sz="1400" dirty="0">
              <a:latin typeface="Porsche Next TT" pitchFamily="34" charset="0"/>
              <a:ea typeface="simhei_porsche" pitchFamily="49" charset="-122"/>
              <a:cs typeface="Porsche Next TT" pitchFamily="34" charset="0"/>
            </a:endParaRPr>
          </a:p>
          <a:p>
            <a:pPr algn="ctr"/>
            <a:endParaRPr lang="en-US" altLang="zh-CN" sz="1400" dirty="0">
              <a:latin typeface="Porsche Next TT" pitchFamily="34" charset="0"/>
              <a:ea typeface="simhei_porsche" pitchFamily="49" charset="-122"/>
              <a:cs typeface="Porsche Next TT" pitchFamily="34" charset="0"/>
            </a:endParaRPr>
          </a:p>
        </p:txBody>
      </p:sp>
      <p:pic>
        <p:nvPicPr>
          <p:cNvPr id="7" name="Picture 8">
            <a:extLst>
              <a:ext uri="{FF2B5EF4-FFF2-40B4-BE49-F238E27FC236}">
                <a16:creationId xmlns:a16="http://schemas.microsoft.com/office/drawing/2014/main" id="{16B8120E-A4E2-354D-8B78-A8467912F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232" y="992422"/>
            <a:ext cx="2115687" cy="3761220"/>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3" name="矩形 2"/>
          <p:cNvSpPr/>
          <p:nvPr/>
        </p:nvSpPr>
        <p:spPr>
          <a:xfrm>
            <a:off x="7703687" y="2097830"/>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958000DF-0A2A-4E2B-BB88-8441342F3C58}"/>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022544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55F6461-933F-3749-81C9-C1C57E86DE2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78944" y="992421"/>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班车时刻表</a:t>
            </a:r>
            <a:endParaRPr lang="en-US" altLang="zh-CN" sz="1600" dirty="0"/>
          </a:p>
        </p:txBody>
      </p:sp>
      <p:sp>
        <p:nvSpPr>
          <p:cNvPr id="5" name="TextBox 1"/>
          <p:cNvSpPr txBox="1"/>
          <p:nvPr/>
        </p:nvSpPr>
        <p:spPr>
          <a:xfrm>
            <a:off x="6075527" y="1167189"/>
            <a:ext cx="1512168" cy="323165"/>
          </a:xfrm>
          <a:prstGeom prst="rect">
            <a:avLst/>
          </a:prstGeom>
          <a:noFill/>
        </p:spPr>
        <p:txBody>
          <a:bodyPr wrap="square" rtlCol="0">
            <a:spAutoFit/>
          </a:bodyPr>
          <a:lstStyle/>
          <a:p>
            <a:pPr algn="ctr"/>
            <a:r>
              <a:rPr lang="zh-CN" altLang="en-US" sz="1500" dirty="0">
                <a:latin typeface="Porsche Next TT" pitchFamily="34" charset="0"/>
                <a:ea typeface="simhei_porsche" pitchFamily="49" charset="-122"/>
                <a:cs typeface="Porsche Next TT" pitchFamily="34" charset="0"/>
              </a:rPr>
              <a:t>班车时刻表</a:t>
            </a:r>
            <a:endParaRPr lang="en-US" altLang="zh-CN" sz="1500" dirty="0">
              <a:latin typeface="Porsche Next TT" pitchFamily="34" charset="0"/>
              <a:ea typeface="simhei_porsche" pitchFamily="49" charset="-122"/>
              <a:cs typeface="Porsche Next TT" pitchFamily="34" charset="0"/>
            </a:endParaRPr>
          </a:p>
        </p:txBody>
      </p:sp>
      <p:pic>
        <p:nvPicPr>
          <p:cNvPr id="8" name="Picture 10">
            <a:extLst>
              <a:ext uri="{FF2B5EF4-FFF2-40B4-BE49-F238E27FC236}">
                <a16:creationId xmlns:a16="http://schemas.microsoft.com/office/drawing/2014/main" id="{55C21208-5B3D-1B4F-A175-B365B87924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5" name="矩形 14"/>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2" name="矩形 11"/>
          <p:cNvSpPr/>
          <p:nvPr/>
        </p:nvSpPr>
        <p:spPr>
          <a:xfrm>
            <a:off x="5242902" y="2244366"/>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graphicFrame>
        <p:nvGraphicFramePr>
          <p:cNvPr id="14" name="Table 7">
            <a:extLst>
              <a:ext uri="{FF2B5EF4-FFF2-40B4-BE49-F238E27FC236}">
                <a16:creationId xmlns:a16="http://schemas.microsoft.com/office/drawing/2014/main" id="{1D313630-CFD8-414C-88F0-530EF48DB9C8}"/>
              </a:ext>
            </a:extLst>
          </p:cNvPr>
          <p:cNvGraphicFramePr>
            <a:graphicFrameLocks noGrp="1"/>
          </p:cNvGraphicFramePr>
          <p:nvPr>
            <p:extLst>
              <p:ext uri="{D42A27DB-BD31-4B8C-83A1-F6EECF244321}">
                <p14:modId xmlns:p14="http://schemas.microsoft.com/office/powerpoint/2010/main" val="4260573992"/>
              </p:ext>
            </p:extLst>
          </p:nvPr>
        </p:nvGraphicFramePr>
        <p:xfrm>
          <a:off x="6207133" y="-44333"/>
          <a:ext cx="3816424" cy="5632655"/>
        </p:xfrm>
        <a:graphic>
          <a:graphicData uri="http://schemas.openxmlformats.org/drawingml/2006/table">
            <a:tbl>
              <a:tblPr firstRow="1" bandRow="1">
                <a:tableStyleId>{073A0DAA-6AF3-43AB-8588-CEC1D06C72B9}</a:tableStyleId>
              </a:tblPr>
              <a:tblGrid>
                <a:gridCol w="1246053">
                  <a:extLst>
                    <a:ext uri="{9D8B030D-6E8A-4147-A177-3AD203B41FA5}">
                      <a16:colId xmlns:a16="http://schemas.microsoft.com/office/drawing/2014/main" val="20000"/>
                    </a:ext>
                  </a:extLst>
                </a:gridCol>
                <a:gridCol w="2570371">
                  <a:extLst>
                    <a:ext uri="{9D8B030D-6E8A-4147-A177-3AD203B41FA5}">
                      <a16:colId xmlns:a16="http://schemas.microsoft.com/office/drawing/2014/main" val="776253483"/>
                    </a:ext>
                  </a:extLst>
                </a:gridCol>
              </a:tblGrid>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1</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星期日</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0"/>
                  </a:ext>
                </a:extLst>
              </a:tr>
              <a:tr h="273091">
                <a:tc gridSpan="2">
                  <a:txBody>
                    <a:bodyPr/>
                    <a:lstStyle/>
                    <a:p>
                      <a:pPr algn="ctr"/>
                      <a:r>
                        <a:rPr lang="zh-CN" altLang="en-US" sz="800" dirty="0">
                          <a:latin typeface="simhei_porsche" charset="-122"/>
                          <a:ea typeface="simhei_porsche" charset="-122"/>
                          <a:cs typeface="simhei_porsche" charset="-122"/>
                        </a:rPr>
                        <a:t>机场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上车地点：机场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2"/>
                  </a:ext>
                </a:extLst>
              </a:tr>
              <a:tr h="2730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aseline="0" dirty="0">
                          <a:latin typeface="Porsche Next TT" pitchFamily="34" charset="0"/>
                          <a:cs typeface="Porsche Next TT" pitchFamily="34" charset="0"/>
                        </a:rPr>
                        <a:t>13:00  -  </a:t>
                      </a:r>
                      <a:r>
                        <a:rPr lang="en-US" altLang="zh-CN" sz="800" baseline="0" dirty="0">
                          <a:latin typeface="Porsche Next TT" pitchFamily="34" charset="0"/>
                          <a:cs typeface="Porsche Next TT" pitchFamily="34" charset="0"/>
                        </a:rPr>
                        <a:t>18:00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每</a:t>
                      </a:r>
                      <a:r>
                        <a:rPr lang="zh-CN" altLang="en-US" sz="800" baseline="0" dirty="0">
                          <a:latin typeface="Porsche Next TT" charset="0"/>
                          <a:ea typeface="Porsche Next TT" charset="0"/>
                          <a:cs typeface="Porsche Next TT" charset="0"/>
                        </a:rPr>
                        <a:t> </a:t>
                      </a:r>
                      <a:r>
                        <a:rPr lang="en-US" altLang="zh-CN" sz="800" baseline="0" dirty="0">
                          <a:latin typeface="Porsche Next TT" charset="0"/>
                          <a:ea typeface="Porsche Next TT" charset="0"/>
                          <a:cs typeface="Porsche Next TT" charset="0"/>
                        </a:rPr>
                        <a:t>xx</a:t>
                      </a:r>
                      <a:r>
                        <a:rPr lang="zh-CN" altLang="en-US" sz="800" baseline="0" dirty="0">
                          <a:latin typeface="Porsche Next TT" charset="0"/>
                          <a:ea typeface="Porsche Next TT" charset="0"/>
                          <a:cs typeface="Porsche Next TT" charset="0"/>
                        </a:rPr>
                        <a:t> </a:t>
                      </a:r>
                      <a:r>
                        <a:rPr lang="zh-CN" altLang="en-US" sz="800" baseline="0" dirty="0">
                          <a:latin typeface="simhei_porsche" charset="-122"/>
                          <a:ea typeface="simhei_porsche" charset="-122"/>
                          <a:cs typeface="simhei_porsche" charset="-122"/>
                        </a:rPr>
                        <a:t>分钟一班</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13"/>
                  </a:ext>
                </a:extLst>
              </a:tr>
              <a:tr h="2730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星期一</a:t>
                      </a:r>
                      <a:endParaRPr lang="en-GB"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17"/>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亚特兰蒂斯水上世界</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10018"/>
                  </a:ext>
                </a:extLst>
              </a:tr>
              <a:tr h="0">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10019"/>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10:00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7"/>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呀诺达雨林文化旅游区</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tc>
                <a:extLst>
                  <a:ext uri="{0D108BD9-81ED-4DB2-BD59-A6C34878D82A}">
                    <a16:rowId xmlns:a16="http://schemas.microsoft.com/office/drawing/2014/main" val="3396600966"/>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242922424"/>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11</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45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12:00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775702"/>
                  </a:ext>
                </a:extLst>
              </a:tr>
              <a:tr h="18099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酒店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鉴湖蓝湾高尔夫球场</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zh-CN" altLang="en-US"/>
                    </a:p>
                  </a:txBody>
                  <a:tcPr/>
                </a:tc>
                <a:extLst>
                  <a:ext uri="{0D108BD9-81ED-4DB2-BD59-A6C34878D82A}">
                    <a16:rowId xmlns:a16="http://schemas.microsoft.com/office/drawing/2014/main" val="3789464461"/>
                  </a:ext>
                </a:extLst>
              </a:tr>
              <a:tr h="180993">
                <a:tc gridSpan="2">
                  <a:txBody>
                    <a:bodyPr/>
                    <a:lstStyle/>
                    <a:p>
                      <a:pPr algn="ctr"/>
                      <a:r>
                        <a:rPr lang="zh-CN" altLang="en-US" sz="800" dirty="0">
                          <a:latin typeface="simhei_porsche" charset="-122"/>
                          <a:ea typeface="simhei_porsche" charset="-122"/>
                          <a:cs typeface="simhei_porsche" charset="-122"/>
                        </a:rPr>
                        <a:t>上车地点：酒店正门口</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endParaRPr lang="en-US"/>
                    </a:p>
                  </a:txBody>
                  <a:tcPr/>
                </a:tc>
                <a:extLst>
                  <a:ext uri="{0D108BD9-81ED-4DB2-BD59-A6C34878D82A}">
                    <a16:rowId xmlns:a16="http://schemas.microsoft.com/office/drawing/2014/main" val="2589398940"/>
                  </a:ext>
                </a:extLst>
              </a:tr>
              <a:tr h="1809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09</a:t>
                      </a:r>
                      <a:r>
                        <a:rPr lang="en-US" sz="800" dirty="0">
                          <a:latin typeface="Porsche Next TT" pitchFamily="34" charset="0"/>
                          <a:cs typeface="Porsche Next TT" pitchFamily="34" charset="0"/>
                        </a:rPr>
                        <a:t>:</a:t>
                      </a:r>
                      <a:r>
                        <a:rPr lang="en-US" altLang="zh-CN" sz="800" dirty="0">
                          <a:latin typeface="Porsche Next TT" pitchFamily="34" charset="0"/>
                          <a:cs typeface="Porsche Next TT" pitchFamily="34" charset="0"/>
                        </a:rPr>
                        <a:t>15</a:t>
                      </a:r>
                      <a:r>
                        <a:rPr lang="en-US" sz="800" baseline="0" dirty="0">
                          <a:latin typeface="Porsche Next TT" pitchFamily="34" charset="0"/>
                          <a:cs typeface="Porsche Next TT" pitchFamily="34" charset="0"/>
                        </a:rPr>
                        <a:t>  -  </a:t>
                      </a:r>
                      <a:r>
                        <a:rPr lang="en-US" altLang="zh-CN" sz="800" baseline="0" dirty="0">
                          <a:latin typeface="Porsche Next TT" pitchFamily="34" charset="0"/>
                          <a:cs typeface="Porsche Next TT" pitchFamily="34" charset="0"/>
                        </a:rPr>
                        <a:t>09:30</a:t>
                      </a:r>
                      <a:endParaRPr lang="en-US" sz="800" dirty="0">
                        <a:latin typeface="Porsche Next TT" pitchFamily="34" charset="0"/>
                        <a:cs typeface="Porsche Next TT"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GB"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002456092"/>
                  </a:ext>
                </a:extLst>
              </a:tr>
              <a:tr h="18099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亚特兰蒂斯水上世界 </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1000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47949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9"/>
                  </a:ext>
                </a:extLst>
              </a:tr>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呀诺达雨林文化旅游区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endParaRPr lang="en-US"/>
                    </a:p>
                  </a:txBody>
                  <a:tcP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87419605"/>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上车地点：亚特兰蒂斯水上世界正门口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simhei_porsche" charset="-122"/>
                        <a:ea typeface="simhei_porsche" charset="-122"/>
                        <a:cs typeface="simhei_porsche" charset="-122"/>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4064120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15:45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134806409"/>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鉴湖蓝湾高尔夫球场</a:t>
                      </a:r>
                      <a:r>
                        <a:rPr lang="en-US" altLang="zh-CN" sz="800" dirty="0">
                          <a:latin typeface="simhei_porsche" charset="-122"/>
                          <a:ea typeface="simhei_porsche" charset="-122"/>
                          <a:cs typeface="simhei_porsche" charset="-122"/>
                        </a:rPr>
                        <a:t>–</a:t>
                      </a:r>
                      <a:r>
                        <a:rPr lang="zh-CN" altLang="en-US" sz="800" baseline="0" dirty="0">
                          <a:latin typeface="simhei_porsche" charset="-122"/>
                          <a:ea typeface="simhei_porsche" charset="-122"/>
                          <a:cs typeface="simhei_porsche" charset="-122"/>
                        </a:rPr>
                        <a:t> 酒店</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BCBCB"/>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zh-CN" sz="900" b="0" i="0" u="none" strike="noStrike" kern="0" cap="none" spc="0" normalizeH="0" baseline="0" noProof="0" dirty="0">
                        <a:ln>
                          <a:noFill/>
                        </a:ln>
                        <a:solidFill>
                          <a:srgbClr val="000000"/>
                        </a:solidFill>
                        <a:effectLst/>
                        <a:uLnTx/>
                        <a:uFillTx/>
                        <a:latin typeface="simhei_porsche" charset="-122"/>
                        <a:ea typeface="simhei_porsche" charset="-122"/>
                        <a:cs typeface="simhei_porsche" charset="-122"/>
                        <a:sym typeface="Porsche Next TT"/>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765947280"/>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上车地点：鉴湖蓝湾高尔夫球场正门口</a:t>
                      </a:r>
                      <a:endParaRPr lang="en-GB"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900" dirty="0">
                        <a:latin typeface="simhei_porsche" charset="-122"/>
                        <a:ea typeface="simhei_porsche" charset="-122"/>
                        <a:cs typeface="simhei_porsche" charset="-12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8412531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Porsche Next TT" pitchFamily="34" charset="0"/>
                          <a:cs typeface="Porsche Next TT" pitchFamily="34" charset="0"/>
                        </a:rPr>
                        <a:t>16:15  -  16:30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班车出发</a:t>
                      </a:r>
                      <a:endParaRPr lang="en-US" altLang="zh-CN" sz="800" dirty="0">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380064665"/>
                  </a:ext>
                </a:extLst>
              </a:tr>
              <a:tr h="144927">
                <a:tc gridSpan="2">
                  <a:txBody>
                    <a:bodyPr/>
                    <a:lstStyle/>
                    <a:p>
                      <a:pPr marL="0" marR="0" indent="0" algn="ctr" defTabSz="742950" rtl="0" eaLnBrk="1" fontAlgn="auto" latinLnBrk="0" hangingPunct="1">
                        <a:lnSpc>
                          <a:spcPct val="100000"/>
                        </a:lnSpc>
                        <a:spcBef>
                          <a:spcPts val="0"/>
                        </a:spcBef>
                        <a:spcAft>
                          <a:spcPts val="0"/>
                        </a:spcAft>
                        <a:buClrTx/>
                        <a:buSzTx/>
                        <a:buFontTx/>
                        <a:buNone/>
                        <a:tabLst/>
                        <a:defRPr/>
                      </a:pPr>
                      <a:r>
                        <a:rPr lang="en-US" altLang="zh-CN" sz="800" dirty="0">
                          <a:solidFill>
                            <a:schemeClr val="bg1"/>
                          </a:solidFill>
                          <a:latin typeface="Porsche Next TT" charset="0"/>
                          <a:ea typeface="Porsche Next TT" charset="0"/>
                          <a:cs typeface="Porsche Next TT" charset="0"/>
                        </a:rPr>
                        <a:t>12</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月</a:t>
                      </a:r>
                      <a:r>
                        <a:rPr lang="zh-CN" altLang="en-US" sz="800" dirty="0">
                          <a:solidFill>
                            <a:schemeClr val="bg1"/>
                          </a:solidFill>
                          <a:latin typeface="Porsche Next TT" charset="0"/>
                          <a:ea typeface="Porsche Next TT" charset="0"/>
                          <a:cs typeface="Porsche Next TT" charset="0"/>
                        </a:rPr>
                        <a:t> </a:t>
                      </a:r>
                      <a:r>
                        <a:rPr lang="en-US" altLang="zh-CN" sz="800" dirty="0">
                          <a:solidFill>
                            <a:schemeClr val="bg1"/>
                          </a:solidFill>
                          <a:latin typeface="Porsche Next TT" charset="0"/>
                          <a:ea typeface="Porsche Next TT" charset="0"/>
                          <a:cs typeface="Porsche Next TT" charset="0"/>
                        </a:rPr>
                        <a:t>3</a:t>
                      </a:r>
                      <a:r>
                        <a:rPr lang="zh-CN" altLang="en-US" sz="800" dirty="0">
                          <a:solidFill>
                            <a:schemeClr val="bg1"/>
                          </a:solidFill>
                          <a:latin typeface="Porsche Next TT" charset="0"/>
                          <a:ea typeface="Porsche Next TT" charset="0"/>
                          <a:cs typeface="Porsche Next TT" charset="0"/>
                        </a:rPr>
                        <a:t> </a:t>
                      </a:r>
                      <a:r>
                        <a:rPr lang="zh-CN" altLang="en-US" sz="800" dirty="0">
                          <a:solidFill>
                            <a:schemeClr val="bg1"/>
                          </a:solidFill>
                          <a:latin typeface="simhei_porsche" charset="-122"/>
                          <a:ea typeface="simhei_porsche" charset="-122"/>
                          <a:cs typeface="simhei_porsche" charset="-122"/>
                        </a:rPr>
                        <a:t>日 星期二</a:t>
                      </a:r>
                      <a:endParaRPr lang="en-GB" altLang="zh-CN" sz="800" dirty="0">
                        <a:solidFill>
                          <a:schemeClr val="bg1"/>
                        </a:solidFill>
                        <a:latin typeface="simhei_porsche" charset="-122"/>
                        <a:ea typeface="simhei_porsche" charset="-122"/>
                        <a:cs typeface="simhei_porsche"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900" dirty="0">
                        <a:latin typeface="Porsche Next TT" charset="0"/>
                        <a:ea typeface="Porsche Next TT" charset="0"/>
                        <a:cs typeface="Porsche Next TT" charset="0"/>
                      </a:endParaRPr>
                    </a:p>
                  </a:txBody>
                  <a:tcPr anchor="ctr">
                    <a:lnL w="12700" cmpd="sng">
                      <a:noFill/>
                    </a:lnL>
                    <a:lnR w="12700" cap="flat" cmpd="sng" algn="ctr">
                      <a:solidFill>
                        <a:srgbClr val="C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14"/>
                  </a:ext>
                </a:extLst>
              </a:tr>
              <a:tr h="144927">
                <a:tc>
                  <a:txBody>
                    <a:bodyPr/>
                    <a:lstStyle/>
                    <a:p>
                      <a:pPr algn="ctr"/>
                      <a:r>
                        <a:rPr lang="en-US" altLang="zh-CN" sz="800" dirty="0">
                          <a:latin typeface="Porsche Next TT" pitchFamily="34" charset="0"/>
                          <a:cs typeface="Porsche Next TT" pitchFamily="34" charset="0"/>
                        </a:rPr>
                        <a:t>08</a:t>
                      </a:r>
                      <a:r>
                        <a:rPr lang="en-US" sz="800" dirty="0">
                          <a:latin typeface="Porsche Next TT" pitchFamily="34" charset="0"/>
                          <a:cs typeface="Porsche Next TT" pitchFamily="34" charset="0"/>
                        </a:rPr>
                        <a:t>:0</a:t>
                      </a:r>
                      <a:r>
                        <a:rPr lang="en-US" altLang="zh-CN" sz="800" dirty="0">
                          <a:latin typeface="Porsche Next TT" pitchFamily="34" charset="0"/>
                          <a:cs typeface="Porsche Next TT" pitchFamily="34" charset="0"/>
                        </a:rPr>
                        <a:t>0</a:t>
                      </a:r>
                      <a:r>
                        <a:rPr lang="en-US" sz="800" dirty="0">
                          <a:latin typeface="Porsche Next TT" pitchFamily="34" charset="0"/>
                          <a:cs typeface="Porsche Next TT" pitchFamily="34" charset="0"/>
                        </a:rPr>
                        <a:t>  -  18:00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dirty="0">
                          <a:latin typeface="simhei_porsche" charset="-122"/>
                          <a:ea typeface="simhei_porsche" charset="-122"/>
                          <a:cs typeface="simhei_porsche" charset="-122"/>
                        </a:rPr>
                        <a:t>预约发车</a:t>
                      </a:r>
                      <a:r>
                        <a:rPr lang="zh-CN" altLang="en-US" sz="800" dirty="0">
                          <a:latin typeface="Porsche Next TT" charset="0"/>
                          <a:ea typeface="Porsche Next TT" charset="0"/>
                          <a:cs typeface="Porsche Next TT" charset="0"/>
                        </a:rPr>
                        <a:t>（</a:t>
                      </a:r>
                      <a:r>
                        <a:rPr lang="zh-CN" altLang="en-US" sz="800" dirty="0">
                          <a:latin typeface="simhei_porsche" charset="-122"/>
                          <a:ea typeface="simhei_porsche" charset="-122"/>
                          <a:cs typeface="simhei_porsche" charset="-122"/>
                        </a:rPr>
                        <a:t>请至少于飞机起飞前</a:t>
                      </a:r>
                      <a:r>
                        <a:rPr lang="zh-CN" altLang="en-US" sz="800" dirty="0">
                          <a:latin typeface="Porsche Next TT" charset="0"/>
                          <a:ea typeface="Porsche Next TT" charset="0"/>
                          <a:cs typeface="Porsche Next TT" charset="0"/>
                        </a:rPr>
                        <a:t> </a:t>
                      </a:r>
                      <a:r>
                        <a:rPr lang="en-US" altLang="zh-CN" sz="800" dirty="0">
                          <a:latin typeface="Porsche Next TT" charset="0"/>
                          <a:ea typeface="Porsche Next TT" charset="0"/>
                          <a:cs typeface="Porsche Next TT" charset="0"/>
                        </a:rPr>
                        <a:t>2.5</a:t>
                      </a:r>
                      <a:r>
                        <a:rPr lang="zh-CN" altLang="en-US" sz="800" dirty="0">
                          <a:latin typeface="Porsche Next TT" charset="0"/>
                          <a:ea typeface="Porsche Next TT" charset="0"/>
                          <a:cs typeface="Porsche Next TT" charset="0"/>
                        </a:rPr>
                        <a:t> </a:t>
                      </a:r>
                      <a:r>
                        <a:rPr lang="zh-CN" altLang="en-US" sz="800" dirty="0">
                          <a:latin typeface="simhei_porsche" charset="-122"/>
                          <a:ea typeface="simhei_porsche" charset="-122"/>
                          <a:cs typeface="simhei_porsche" charset="-122"/>
                        </a:rPr>
                        <a:t>小时出发</a:t>
                      </a:r>
                      <a:r>
                        <a:rPr lang="zh-CN" altLang="en-US" sz="800" dirty="0">
                          <a:latin typeface="Porsche Next TT" charset="0"/>
                          <a:ea typeface="Porsche Next TT" charset="0"/>
                          <a:cs typeface="Porsche Next TT" charset="0"/>
                        </a:rPr>
                        <a:t>）</a:t>
                      </a:r>
                      <a:endParaRPr lang="en-GB" sz="800" dirty="0">
                        <a:latin typeface="Porsche Next TT" charset="0"/>
                        <a:ea typeface="Porsche Next TT" charset="0"/>
                        <a:cs typeface="Porsche Next TT"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bl>
          </a:graphicData>
        </a:graphic>
      </p:graphicFrame>
      <p:sp>
        <p:nvSpPr>
          <p:cNvPr id="10" name="矩形 9">
            <a:extLst>
              <a:ext uri="{FF2B5EF4-FFF2-40B4-BE49-F238E27FC236}">
                <a16:creationId xmlns:a16="http://schemas.microsoft.com/office/drawing/2014/main" id="{59D06AD9-BA26-4049-8DAC-F267AC29C466}"/>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7108293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B37C1A2-0EE0-2448-A112-B417B11CFCA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48720" y="971496"/>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cs typeface="Porsche Next TT" charset="0"/>
              </a:rPr>
              <a:t>活动详情</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 - </a:t>
            </a:r>
            <a:r>
              <a:rPr lang="zh-CN" altLang="en-US" sz="1600" dirty="0">
                <a:latin typeface="Porsche Next TT" charset="0"/>
                <a:ea typeface="Porsche Next TT" charset="0"/>
                <a:cs typeface="Porsche Next TT" charset="0"/>
              </a:rPr>
              <a:t> </a:t>
            </a:r>
            <a:r>
              <a:rPr lang="zh-CN" altLang="en-US" sz="1600" dirty="0"/>
              <a:t>活动信息</a:t>
            </a:r>
            <a:r>
              <a:rPr lang="zh-CN" altLang="en-US" sz="1600" dirty="0">
                <a:latin typeface="Porsche Next TT" charset="0"/>
                <a:ea typeface="Porsche Next TT" charset="0"/>
                <a:cs typeface="Porsche Next TT" charset="0"/>
              </a:rPr>
              <a:t> </a:t>
            </a:r>
            <a:r>
              <a:rPr lang="en-US" altLang="zh-CN" sz="1600" dirty="0">
                <a:latin typeface="Porsche Next TT" charset="0"/>
                <a:ea typeface="Porsche Next TT" charset="0"/>
                <a:cs typeface="Porsche Next TT" charset="0"/>
              </a:rPr>
              <a:t>–</a:t>
            </a:r>
            <a:r>
              <a:rPr lang="zh-CN" altLang="en-US" sz="1600" dirty="0">
                <a:latin typeface="Porsche Next TT" charset="0"/>
                <a:ea typeface="Porsche Next TT" charset="0"/>
                <a:cs typeface="Porsche Next TT" charset="0"/>
              </a:rPr>
              <a:t> </a:t>
            </a:r>
            <a:r>
              <a:rPr lang="zh-CN" altLang="en-US" sz="1600" dirty="0"/>
              <a:t>着装建议</a:t>
            </a:r>
            <a:endParaRPr lang="en-US" altLang="zh-CN" sz="1600" dirty="0"/>
          </a:p>
        </p:txBody>
      </p:sp>
      <p:sp>
        <p:nvSpPr>
          <p:cNvPr id="5" name="TextBox 1"/>
          <p:cNvSpPr txBox="1"/>
          <p:nvPr/>
        </p:nvSpPr>
        <p:spPr>
          <a:xfrm>
            <a:off x="6673745" y="1692895"/>
            <a:ext cx="3486255" cy="2000548"/>
          </a:xfrm>
          <a:prstGeom prst="rect">
            <a:avLst/>
          </a:prstGeom>
          <a:noFill/>
          <a:ln>
            <a:solidFill>
              <a:srgbClr val="FF0000"/>
            </a:solidFill>
          </a:ln>
        </p:spPr>
        <p:txBody>
          <a:bodyPr wrap="square" rtlCol="0">
            <a:spAutoFit/>
          </a:bodyPr>
          <a:lstStyle/>
          <a:p>
            <a:r>
              <a:rPr lang="zh-CN" altLang="en-US" sz="1400" dirty="0">
                <a:latin typeface="Porsche Next TT" pitchFamily="34" charset="0"/>
                <a:ea typeface="simhei_porsche" pitchFamily="49" charset="-122"/>
                <a:cs typeface="Porsche Next TT" pitchFamily="34" charset="0"/>
              </a:rPr>
              <a:t>着装建议</a:t>
            </a:r>
            <a:endParaRPr lang="en-US" sz="1400" dirty="0">
              <a:latin typeface="Porsche Next TT" pitchFamily="34" charset="0"/>
              <a:ea typeface="simhei_porsche" pitchFamily="49" charset="-122"/>
              <a:cs typeface="Porsche Next TT" pitchFamily="34" charset="0"/>
            </a:endParaRPr>
          </a:p>
          <a:p>
            <a:endParaRPr lang="en-US" sz="14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2019</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1</a:t>
            </a:r>
            <a:r>
              <a:rPr lang="zh-CN" altLang="en-US" sz="1200" dirty="0">
                <a:latin typeface="Porsche Next TT" pitchFamily="34" charset="0"/>
                <a:ea typeface="simhei_porsche" pitchFamily="49" charset="-122"/>
                <a:cs typeface="Porsche Next TT" pitchFamily="34" charset="0"/>
              </a:rPr>
              <a:t> 日，星期日</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19:30 </a:t>
            </a:r>
            <a:r>
              <a:rPr lang="zh-CN" altLang="en-US" sz="1200" dirty="0">
                <a:latin typeface="Porsche Next TT" pitchFamily="34" charset="0"/>
                <a:ea typeface="simhei_porsche" pitchFamily="49" charset="-122"/>
                <a:cs typeface="Porsche Next TT" pitchFamily="34" charset="0"/>
              </a:rPr>
              <a:t>欢迎晚宴 </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雅致休闲</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2018</a:t>
            </a:r>
            <a:r>
              <a:rPr lang="zh-CN" altLang="en-US" sz="1200" dirty="0">
                <a:latin typeface="Porsche Next TT" pitchFamily="34" charset="0"/>
                <a:ea typeface="simhei_porsche" pitchFamily="49" charset="-122"/>
                <a:cs typeface="Porsche Next TT" pitchFamily="34" charset="0"/>
              </a:rPr>
              <a:t> 年 </a:t>
            </a:r>
            <a:r>
              <a:rPr lang="en-US" altLang="zh-CN" sz="1200" dirty="0">
                <a:latin typeface="Porsche Next TT" pitchFamily="34" charset="0"/>
                <a:ea typeface="simhei_porsche" pitchFamily="49" charset="-122"/>
                <a:cs typeface="Porsche Next TT" pitchFamily="34" charset="0"/>
              </a:rPr>
              <a:t>12</a:t>
            </a:r>
            <a:r>
              <a:rPr lang="zh-CN" altLang="en-US" sz="1200" dirty="0">
                <a:latin typeface="Porsche Next TT" pitchFamily="34" charset="0"/>
                <a:ea typeface="simhei_porsche" pitchFamily="49" charset="-122"/>
                <a:cs typeface="Porsche Next TT" pitchFamily="34" charset="0"/>
              </a:rPr>
              <a:t> 月 </a:t>
            </a:r>
            <a:r>
              <a:rPr lang="en-US" altLang="zh-CN" sz="1200" dirty="0">
                <a:latin typeface="Porsche Next TT" pitchFamily="34" charset="0"/>
                <a:ea typeface="simhei_porsche" pitchFamily="49" charset="-122"/>
                <a:cs typeface="Porsche Next TT" pitchFamily="34" charset="0"/>
              </a:rPr>
              <a:t>2</a:t>
            </a:r>
            <a:r>
              <a:rPr lang="zh-CN" altLang="en-US" sz="1200" dirty="0">
                <a:latin typeface="Porsche Next TT" pitchFamily="34" charset="0"/>
                <a:ea typeface="simhei_porsche" pitchFamily="49" charset="-122"/>
                <a:cs typeface="Porsche Next TT" pitchFamily="34" charset="0"/>
              </a:rPr>
              <a:t> 日，星期一</a:t>
            </a:r>
            <a:endParaRPr lang="en-US" altLang="zh-CN" sz="1200" dirty="0">
              <a:latin typeface="Porsche Next TT" pitchFamily="34" charset="0"/>
              <a:ea typeface="simhei_porsche" pitchFamily="49" charset="-122"/>
              <a:cs typeface="Porsche Next TT" pitchFamily="34" charset="0"/>
            </a:endParaRPr>
          </a:p>
          <a:p>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09:00</a:t>
            </a:r>
            <a:r>
              <a:rPr lang="zh-CN" altLang="en-US" sz="1200" dirty="0">
                <a:latin typeface="Porsche Next TT" pitchFamily="34" charset="0"/>
                <a:ea typeface="simhei_porsche" pitchFamily="49" charset="-122"/>
                <a:cs typeface="Porsche Next TT" pitchFamily="34" charset="0"/>
              </a:rPr>
              <a:t> 活动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 运动休闲</a:t>
            </a:r>
            <a:endParaRPr lang="en-US" altLang="zh-CN" sz="1200" dirty="0">
              <a:latin typeface="Porsche Next TT" pitchFamily="34" charset="0"/>
              <a:ea typeface="simhei_porsche" pitchFamily="49" charset="-122"/>
              <a:cs typeface="Porsche Next TT" pitchFamily="34" charset="0"/>
            </a:endParaRPr>
          </a:p>
          <a:p>
            <a:r>
              <a:rPr lang="en-US" altLang="zh-CN" sz="1200" dirty="0">
                <a:latin typeface="Porsche Next TT" pitchFamily="34" charset="0"/>
                <a:ea typeface="simhei_porsche" pitchFamily="49" charset="-122"/>
                <a:cs typeface="Porsche Next TT" pitchFamily="34" charset="0"/>
              </a:rPr>
              <a:t>19:00 </a:t>
            </a:r>
            <a:r>
              <a:rPr lang="zh-CN" altLang="en-US" sz="1200" dirty="0">
                <a:latin typeface="Porsche Next TT" pitchFamily="34" charset="0"/>
                <a:ea typeface="simhei_porsche" pitchFamily="49" charset="-122"/>
                <a:cs typeface="Porsche Next TT" pitchFamily="34" charset="0"/>
              </a:rPr>
              <a:t>晚宴 </a:t>
            </a:r>
            <a:r>
              <a:rPr lang="en-US" altLang="zh-CN" sz="1200" dirty="0">
                <a:latin typeface="Porsche Next TT" pitchFamily="34" charset="0"/>
                <a:ea typeface="simhei_porsche" pitchFamily="49" charset="-122"/>
                <a:cs typeface="Porsche Next TT" pitchFamily="34" charset="0"/>
              </a:rPr>
              <a:t> -  </a:t>
            </a:r>
            <a:r>
              <a:rPr lang="zh-CN" altLang="en-US" sz="1200" dirty="0">
                <a:latin typeface="Porsche Next TT" pitchFamily="34" charset="0"/>
                <a:ea typeface="simhei_porsche" pitchFamily="49" charset="-122"/>
                <a:cs typeface="Porsche Next TT" pitchFamily="34" charset="0"/>
              </a:rPr>
              <a:t>最具</a:t>
            </a:r>
            <a:r>
              <a:rPr lang="en-US" altLang="zh-CN" sz="1200" dirty="0">
                <a:latin typeface="Porsche Next TT" pitchFamily="34" charset="0"/>
                <a:ea typeface="simhei_porsche" pitchFamily="49" charset="-122"/>
                <a:cs typeface="Porsche Next TT" pitchFamily="34" charset="0"/>
              </a:rPr>
              <a:t> ”</a:t>
            </a:r>
            <a:r>
              <a:rPr lang="en-US" altLang="zh-CN" sz="1200" dirty="0" err="1">
                <a:latin typeface="Porsche Next TT" pitchFamily="34" charset="0"/>
                <a:ea typeface="simhei_porsche" pitchFamily="49" charset="-122"/>
                <a:cs typeface="Porsche Next TT" pitchFamily="34" charset="0"/>
              </a:rPr>
              <a:t>Taycan</a:t>
            </a:r>
            <a:r>
              <a:rPr lang="en-US" altLang="zh-CN" sz="1200" dirty="0">
                <a:latin typeface="Porsche Next TT" pitchFamily="34" charset="0"/>
                <a:ea typeface="simhei_porsche" pitchFamily="49" charset="-122"/>
                <a:cs typeface="Porsche Next TT" pitchFamily="34" charset="0"/>
              </a:rPr>
              <a:t>” </a:t>
            </a:r>
            <a:r>
              <a:rPr lang="zh-CN" altLang="en-US" sz="1200" dirty="0">
                <a:latin typeface="Porsche Next TT" pitchFamily="34" charset="0"/>
                <a:ea typeface="simhei_porsche" pitchFamily="49" charset="-122"/>
                <a:cs typeface="Porsche Next TT" pitchFamily="34" charset="0"/>
              </a:rPr>
              <a:t>风格的着装</a:t>
            </a:r>
            <a:endParaRPr lang="en-US" altLang="zh-CN" sz="1200" dirty="0">
              <a:latin typeface="Porsche Next TT" pitchFamily="34" charset="0"/>
              <a:ea typeface="simhei_porsche" pitchFamily="49" charset="-122"/>
              <a:cs typeface="Porsche Next TT" pitchFamily="34" charset="0"/>
            </a:endParaRPr>
          </a:p>
        </p:txBody>
      </p:sp>
      <p:pic>
        <p:nvPicPr>
          <p:cNvPr id="7" name="Picture 7">
            <a:extLst>
              <a:ext uri="{FF2B5EF4-FFF2-40B4-BE49-F238E27FC236}">
                <a16:creationId xmlns:a16="http://schemas.microsoft.com/office/drawing/2014/main" id="{FC24AB06-9568-E64F-AB35-453A4661B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2"/>
            <a:ext cx="2113705" cy="3757696"/>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640339" y="2323914"/>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7B8597AD-866E-4E2C-96B1-C9D172F8F235}"/>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5244475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E069479-1B93-D244-AA93-500B60DCC00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742888" y="892773"/>
            <a:ext cx="2669361" cy="177957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活动信息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紧急联络</a:t>
            </a:r>
          </a:p>
        </p:txBody>
      </p:sp>
      <p:sp>
        <p:nvSpPr>
          <p:cNvPr id="5" name="TextBox 1"/>
          <p:cNvSpPr txBox="1"/>
          <p:nvPr/>
        </p:nvSpPr>
        <p:spPr>
          <a:xfrm>
            <a:off x="6790370" y="2109300"/>
            <a:ext cx="3104519" cy="1384995"/>
          </a:xfrm>
          <a:prstGeom prst="rect">
            <a:avLst/>
          </a:prstGeom>
          <a:noFill/>
          <a:ln>
            <a:solidFill>
              <a:srgbClr val="FF0000"/>
            </a:solidFill>
          </a:ln>
        </p:spPr>
        <p:txBody>
          <a:bodyPr wrap="square" rtlCol="0">
            <a:spAutoFit/>
          </a:bodyPr>
          <a:lstStyle/>
          <a:p>
            <a:r>
              <a:rPr lang="zh-CN" altLang="en-US" sz="1200" dirty="0">
                <a:latin typeface="Porsche Next TT" pitchFamily="34" charset="0"/>
                <a:ea typeface="simhei_porsche" pitchFamily="49" charset="-122"/>
                <a:cs typeface="Porsche Next TT" pitchFamily="34" charset="0"/>
              </a:rPr>
              <a:t>紧急联络</a:t>
            </a:r>
          </a:p>
          <a:p>
            <a:endParaRPr lang="zh-CN" alt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联系方式</a:t>
            </a:r>
          </a:p>
          <a:p>
            <a:endParaRPr lang="en-US" sz="1200" dirty="0">
              <a:latin typeface="Porsche Next TT" pitchFamily="34" charset="0"/>
              <a:ea typeface="simhei_porsche" pitchFamily="49" charset="-122"/>
              <a:cs typeface="Porsche Next TT" pitchFamily="34" charset="0"/>
            </a:endParaRPr>
          </a:p>
          <a:p>
            <a:r>
              <a:rPr lang="zh-CN" altLang="en-US" sz="1200" dirty="0">
                <a:latin typeface="Porsche Next TT" pitchFamily="34" charset="0"/>
                <a:ea typeface="simhei_porsche" pitchFamily="49" charset="-122"/>
                <a:cs typeface="Porsche Next TT" pitchFamily="34" charset="0"/>
              </a:rPr>
              <a:t>活动热线（</a:t>
            </a:r>
            <a:r>
              <a:rPr lang="en-US" altLang="zh-CN" sz="1200" dirty="0">
                <a:latin typeface="Porsche Next TT" pitchFamily="34" charset="0"/>
                <a:ea typeface="simhei_porsche" pitchFamily="49" charset="-122"/>
                <a:cs typeface="Porsche Next TT" pitchFamily="34" charset="0"/>
              </a:rPr>
              <a:t>24 </a:t>
            </a:r>
            <a:r>
              <a:rPr lang="zh-CN" altLang="en-US" sz="1200" dirty="0">
                <a:latin typeface="Porsche Next TT" pitchFamily="34" charset="0"/>
                <a:ea typeface="simhei_porsche" pitchFamily="49" charset="-122"/>
                <a:cs typeface="Porsche Next TT" pitchFamily="34" charset="0"/>
              </a:rPr>
              <a:t>小时）</a:t>
            </a:r>
            <a:endParaRPr lang="en-US" altLang="zh-CN" sz="1200" dirty="0">
              <a:latin typeface="Porsche Next TT" pitchFamily="34" charset="0"/>
              <a:ea typeface="simhei_porsche" pitchFamily="49" charset="-122"/>
              <a:cs typeface="Porsche Next TT" pitchFamily="34" charset="0"/>
            </a:endParaRPr>
          </a:p>
          <a:p>
            <a:r>
              <a:rPr lang="en-US" sz="1200" dirty="0">
                <a:latin typeface="Porsche Next TT" pitchFamily="34" charset="0"/>
                <a:ea typeface="simhei_porsche" pitchFamily="49" charset="-122"/>
                <a:cs typeface="Porsche Next TT" pitchFamily="34" charset="0"/>
              </a:rPr>
              <a:t>1512</a:t>
            </a:r>
            <a:r>
              <a:rPr lang="en-US" altLang="zh-CN" sz="1200" dirty="0">
                <a:latin typeface="Porsche Next TT" pitchFamily="34" charset="0"/>
                <a:ea typeface="simhei_porsche" pitchFamily="49" charset="-122"/>
                <a:cs typeface="Porsche Next TT" pitchFamily="34" charset="0"/>
              </a:rPr>
              <a:t> - 1038  - </a:t>
            </a:r>
            <a:r>
              <a:rPr lang="en-US" sz="1200" dirty="0">
                <a:latin typeface="Porsche Next TT" pitchFamily="34" charset="0"/>
                <a:ea typeface="simhei_porsche" pitchFamily="49" charset="-122"/>
                <a:cs typeface="Porsche Next TT" pitchFamily="34" charset="0"/>
              </a:rPr>
              <a:t>911</a:t>
            </a:r>
            <a:endParaRPr lang="en-US" altLang="zh-CN" sz="1200" dirty="0">
              <a:latin typeface="Porsche Next TT" pitchFamily="34" charset="0"/>
              <a:ea typeface="simhei_porsche" pitchFamily="49" charset="-122"/>
              <a:cs typeface="Porsche Next TT" pitchFamily="34" charset="0"/>
            </a:endParaRPr>
          </a:p>
          <a:p>
            <a:endParaRPr lang="en-US" sz="1200" dirty="0">
              <a:latin typeface="Porsche Next TT" pitchFamily="34" charset="0"/>
              <a:ea typeface="simhei_porsche" pitchFamily="49" charset="-122"/>
              <a:cs typeface="Porsche Next TT" pitchFamily="34" charset="0"/>
            </a:endParaRPr>
          </a:p>
        </p:txBody>
      </p:sp>
      <p:pic>
        <p:nvPicPr>
          <p:cNvPr id="7" name="Picture 6">
            <a:extLst>
              <a:ext uri="{FF2B5EF4-FFF2-40B4-BE49-F238E27FC236}">
                <a16:creationId xmlns:a16="http://schemas.microsoft.com/office/drawing/2014/main" id="{21072334-A4C3-334E-B534-8725FFDFF0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2421"/>
            <a:ext cx="2113705" cy="3757697"/>
          </a:xfrm>
          <a:prstGeom prst="rect">
            <a:avLst/>
          </a:prstGeom>
          <a:ln w="6350">
            <a:solidFill>
              <a:schemeClr val="bg1">
                <a:lumMod val="65000"/>
              </a:schemeClr>
            </a:solidFill>
          </a:ln>
        </p:spPr>
      </p:pic>
      <p:sp>
        <p:nvSpPr>
          <p:cNvPr id="14" name="矩形 13"/>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431268" y="2220959"/>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活动信息</a:t>
            </a:r>
          </a:p>
        </p:txBody>
      </p:sp>
      <p:sp>
        <p:nvSpPr>
          <p:cNvPr id="9" name="矩形 8">
            <a:extLst>
              <a:ext uri="{FF2B5EF4-FFF2-40B4-BE49-F238E27FC236}">
                <a16:creationId xmlns:a16="http://schemas.microsoft.com/office/drawing/2014/main" id="{90493FB8-5091-434F-91CE-01E753DBED1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789938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5FFA84-11F6-864F-BA71-E2190E9231A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84171" y="977303"/>
            <a:ext cx="2630104" cy="1705184"/>
          </a:xfrm>
          <a:prstGeom prst="rect">
            <a:avLst/>
          </a:prstGeom>
        </p:spPr>
      </p:pic>
      <p:sp>
        <p:nvSpPr>
          <p:cNvPr id="2" name="Title 1">
            <a:extLst>
              <a:ext uri="{FF2B5EF4-FFF2-40B4-BE49-F238E27FC236}">
                <a16:creationId xmlns:a16="http://schemas.microsoft.com/office/drawing/2014/main" id="{F88EA909-DB3B-C841-B5D9-573313A6D96F}"/>
              </a:ext>
            </a:extLst>
          </p:cNvPr>
          <p:cNvSpPr>
            <a:spLocks noGrp="1"/>
          </p:cNvSpPr>
          <p:nvPr>
            <p:ph type="title"/>
          </p:nvPr>
        </p:nvSpPr>
        <p:spPr/>
        <p:txBody>
          <a:bodyPr/>
          <a:lstStyle/>
          <a:p>
            <a:r>
              <a:rPr lang="en-US" altLang="zh-CN" dirty="0"/>
              <a:t>WeChat</a:t>
            </a:r>
            <a:r>
              <a:rPr lang="zh-CN" altLang="en-US" dirty="0"/>
              <a:t> </a:t>
            </a:r>
            <a:r>
              <a:rPr lang="en-US" altLang="zh-CN" dirty="0"/>
              <a:t>Mini</a:t>
            </a:r>
            <a:r>
              <a:rPr lang="zh-CN" altLang="en-US" dirty="0"/>
              <a:t> </a:t>
            </a:r>
            <a:r>
              <a:rPr lang="en-US" altLang="zh-CN" dirty="0"/>
              <a:t>Programme</a:t>
            </a:r>
            <a:endParaRPr lang="en-US" dirty="0"/>
          </a:p>
        </p:txBody>
      </p:sp>
      <p:sp>
        <p:nvSpPr>
          <p:cNvPr id="6" name="Title 6"/>
          <p:cNvSpPr txBox="1">
            <a:spLocks/>
          </p:cNvSpPr>
          <p:nvPr/>
        </p:nvSpPr>
        <p:spPr>
          <a:xfrm>
            <a:off x="232961" y="400231"/>
            <a:ext cx="8915400" cy="6312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i="0" kern="1200">
                <a:solidFill>
                  <a:schemeClr val="tx1"/>
                </a:solidFill>
                <a:latin typeface="simhei_porsche" charset="-122"/>
                <a:ea typeface="simhei_porsche" charset="-122"/>
                <a:cs typeface="simhei_porsche" charset="-122"/>
              </a:defRPr>
            </a:lvl1pPr>
          </a:lstStyle>
          <a:p>
            <a:pPr algn="l" fontAlgn="ctr">
              <a:lnSpc>
                <a:spcPct val="106000"/>
              </a:lnSpc>
              <a:spcBef>
                <a:spcPts val="0"/>
              </a:spcBef>
              <a:buClr>
                <a:schemeClr val="tx1"/>
              </a:buClr>
              <a:buSzPct val="90000"/>
              <a:defRPr/>
            </a:pP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活动详情  </a:t>
            </a:r>
            <a:r>
              <a:rPr lang="en-US" altLang="zh-CN" sz="1600" dirty="0">
                <a:latin typeface="Porsche Next TT" panose="020B0504020101010102" pitchFamily="34" charset="0"/>
                <a:ea typeface="SimHei" panose="02010609060101010101" pitchFamily="49" charset="-122"/>
                <a:cs typeface="Porsche Next TT" panose="020B0504020101010102" pitchFamily="34" charset="0"/>
              </a:rPr>
              <a:t> - </a:t>
            </a:r>
            <a:r>
              <a:rPr lang="zh-CN" altLang="en-US" sz="1600" dirty="0">
                <a:latin typeface="Porsche Next TT" panose="020B0504020101010102" pitchFamily="34" charset="0"/>
                <a:ea typeface="SimHei" panose="02010609060101010101" pitchFamily="49" charset="-122"/>
                <a:cs typeface="Porsche Next TT" panose="020B0504020101010102" pitchFamily="34" charset="0"/>
              </a:rPr>
              <a:t> 酒店地图</a:t>
            </a:r>
            <a:endParaRPr lang="en-US" altLang="zh-CN" sz="1200" dirty="0">
              <a:latin typeface="Porsche Next TT" panose="020B0504020101010102" pitchFamily="34" charset="0"/>
              <a:ea typeface="SimHei" panose="02010609060101010101" pitchFamily="49" charset="-122"/>
              <a:cs typeface="Porsche Next TT" panose="020B0504020101010102" pitchFamily="34" charset="0"/>
            </a:endParaRPr>
          </a:p>
        </p:txBody>
      </p:sp>
      <p:pic>
        <p:nvPicPr>
          <p:cNvPr id="8" name="Picture 9">
            <a:extLst>
              <a:ext uri="{FF2B5EF4-FFF2-40B4-BE49-F238E27FC236}">
                <a16:creationId xmlns:a16="http://schemas.microsoft.com/office/drawing/2014/main" id="{F20587FF-834C-E649-B24E-012A0012C6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9516" y="993779"/>
            <a:ext cx="2113705" cy="3757697"/>
          </a:xfrm>
          <a:prstGeom prst="rect">
            <a:avLst/>
          </a:prstGeom>
          <a:ln w="6350">
            <a:solidFill>
              <a:schemeClr val="bg1">
                <a:lumMod val="65000"/>
              </a:schemeClr>
            </a:solidFill>
          </a:ln>
        </p:spPr>
      </p:pic>
      <p:sp>
        <p:nvSpPr>
          <p:cNvPr id="9" name="矩形 8"/>
          <p:cNvSpPr/>
          <p:nvPr/>
        </p:nvSpPr>
        <p:spPr>
          <a:xfrm>
            <a:off x="8866507" y="4702345"/>
            <a:ext cx="1293493" cy="32931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t>Graphic TBC</a:t>
            </a:r>
            <a:endParaRPr kumimoji="1" lang="zh-CN" altLang="en-US" sz="1200" dirty="0"/>
          </a:p>
        </p:txBody>
      </p:sp>
      <p:sp>
        <p:nvSpPr>
          <p:cNvPr id="11" name="矩形 10"/>
          <p:cNvSpPr/>
          <p:nvPr/>
        </p:nvSpPr>
        <p:spPr>
          <a:xfrm>
            <a:off x="5579936" y="2300028"/>
            <a:ext cx="1005403" cy="338554"/>
          </a:xfrm>
          <a:prstGeom prst="rect">
            <a:avLst/>
          </a:prstGeom>
        </p:spPr>
        <p:txBody>
          <a:bodyPr wrap="none">
            <a:spAutoFit/>
          </a:bodyPr>
          <a:lstStyle/>
          <a:p>
            <a:pPr>
              <a:defRPr sz="2000" b="1">
                <a:latin typeface="Porsche Next TT"/>
                <a:ea typeface="Porsche Next TT"/>
                <a:cs typeface="Porsche Next TT"/>
                <a:sym typeface="Porsche Next TT"/>
              </a:defRPr>
            </a:pPr>
            <a:r>
              <a:rPr lang="zh-CN" altLang="en-US" sz="1600" dirty="0">
                <a:solidFill>
                  <a:schemeClr val="bg1"/>
                </a:solidFill>
                <a:latin typeface="Porsche Next TT" panose="020B0504020101010102" pitchFamily="34" charset="0"/>
                <a:ea typeface="simhei_porsche"/>
                <a:cs typeface="Porsche Next TT" panose="020B0504020101010102" pitchFamily="34" charset="0"/>
                <a:sym typeface="simhei_porsche"/>
              </a:rPr>
              <a:t>酒店地图</a:t>
            </a:r>
          </a:p>
        </p:txBody>
      </p:sp>
      <p:pic>
        <p:nvPicPr>
          <p:cNvPr id="3" name="图片 2">
            <a:extLst>
              <a:ext uri="{FF2B5EF4-FFF2-40B4-BE49-F238E27FC236}">
                <a16:creationId xmlns:a16="http://schemas.microsoft.com/office/drawing/2014/main" id="{7F29E8B0-0A27-0144-A1CE-29F92DB5CBF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84171" y="2682486"/>
            <a:ext cx="2601168" cy="1838023"/>
          </a:xfrm>
          <a:prstGeom prst="rect">
            <a:avLst/>
          </a:prstGeom>
        </p:spPr>
      </p:pic>
      <p:sp>
        <p:nvSpPr>
          <p:cNvPr id="10" name="矩形 9">
            <a:extLst>
              <a:ext uri="{FF2B5EF4-FFF2-40B4-BE49-F238E27FC236}">
                <a16:creationId xmlns:a16="http://schemas.microsoft.com/office/drawing/2014/main" id="{B587B15C-13FE-4D90-A48A-CAA77FC34294}"/>
              </a:ext>
            </a:extLst>
          </p:cNvPr>
          <p:cNvSpPr/>
          <p:nvPr/>
        </p:nvSpPr>
        <p:spPr>
          <a:xfrm rot="19286218">
            <a:off x="-345788" y="380909"/>
            <a:ext cx="3397084" cy="1569660"/>
          </a:xfrm>
          <a:prstGeom prst="rect">
            <a:avLst/>
          </a:prstGeom>
          <a:noFill/>
        </p:spPr>
        <p:txBody>
          <a:bodyPr wrap="square" lIns="91440" tIns="45720" rIns="91440" bIns="45720">
            <a:spAutoFit/>
          </a:bodyPr>
          <a:lstStyle/>
          <a:p>
            <a:pPr algn="ctr"/>
            <a:r>
              <a:rPr lang="en-US" altLang="zh-CN" sz="9600" b="1" cap="none" spc="0" dirty="0">
                <a:ln w="6600">
                  <a:solidFill>
                    <a:schemeClr val="accent2"/>
                  </a:solidFill>
                  <a:prstDash val="solid"/>
                </a:ln>
                <a:solidFill>
                  <a:srgbClr val="FFFFFF"/>
                </a:solidFill>
                <a:effectLst>
                  <a:outerShdw dist="38100" dir="2700000" algn="tl" rotWithShape="0">
                    <a:schemeClr val="accent2"/>
                  </a:outerShdw>
                </a:effectLst>
              </a:rPr>
              <a:t>CLEAR</a:t>
            </a:r>
            <a:endParaRPr lang="zh-CN" alt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70616872"/>
      </p:ext>
    </p:extLst>
  </p:cSld>
  <p:clrMapOvr>
    <a:masterClrMapping/>
  </p:clrMapOvr>
  <p:transition spd="med"/>
</p:sld>
</file>

<file path=ppt/theme/theme1.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rsche 16zu9 Mastervorlage ohne Navigation 2013">
  <a:themeElements>
    <a:clrScheme name="Porsche 16zu9 Mastervorlage ohne Navigation 2013">
      <a:dk1>
        <a:srgbClr val="000000"/>
      </a:dk1>
      <a:lt1>
        <a:srgbClr val="FFFFFF"/>
      </a:lt1>
      <a:dk2>
        <a:srgbClr val="A7A7A7"/>
      </a:dk2>
      <a:lt2>
        <a:srgbClr val="535353"/>
      </a:lt2>
      <a:accent1>
        <a:srgbClr val="737278"/>
      </a:accent1>
      <a:accent2>
        <a:srgbClr val="D5001C"/>
      </a:accent2>
      <a:accent3>
        <a:srgbClr val="B5B4BA"/>
      </a:accent3>
      <a:accent4>
        <a:srgbClr val="DAD9DE"/>
      </a:accent4>
      <a:accent5>
        <a:srgbClr val="8F8F8F"/>
      </a:accent5>
      <a:accent6>
        <a:srgbClr val="336699"/>
      </a:accent6>
      <a:hlink>
        <a:srgbClr val="0000FF"/>
      </a:hlink>
      <a:folHlink>
        <a:srgbClr val="FF00FF"/>
      </a:folHlink>
    </a:clrScheme>
    <a:fontScheme name="Porsche 16zu9 Mastervorlage ohne Navigation 2013">
      <a:majorFont>
        <a:latin typeface="Porsche Next TT"/>
        <a:ea typeface="Porsche Next TT"/>
        <a:cs typeface="Porsche Next TT"/>
      </a:majorFont>
      <a:minorFont>
        <a:latin typeface="Helvetica"/>
        <a:ea typeface="Helvetica"/>
        <a:cs typeface="Helvetica"/>
      </a:minorFont>
    </a:fontScheme>
    <a:fmtScheme name="Porsche 16zu9 Mastervorlage ohne Navigation 201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Porsche Next T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12343</TotalTime>
  <Words>2560</Words>
  <Application>Microsoft Office PowerPoint</Application>
  <PresentationFormat>自定义</PresentationFormat>
  <Paragraphs>497</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Porsche Next TT</vt:lpstr>
      <vt:lpstr>simhei_porsche</vt:lpstr>
      <vt:lpstr>SimHei</vt:lpstr>
      <vt:lpstr>Arial</vt:lpstr>
      <vt:lpstr>Helvetica</vt:lpstr>
      <vt:lpstr>Porsche 16zu9 Mastervorlage ohne Navigation 2013</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WeChat Mini Programme</vt:lpstr>
      <vt:lpstr>PowerPoint 演示文稿</vt:lpstr>
      <vt:lpstr>WeChat Mini Programme</vt:lpstr>
      <vt:lpstr>WeChat Mini Programme</vt:lpstr>
      <vt:lpstr>WeChat Mini Programme</vt:lpstr>
      <vt:lpstr>PowerPoint 演示文稿</vt:lpstr>
      <vt:lpstr>PowerPoint 演示文稿</vt:lpstr>
      <vt:lpstr>PowerPoint 演示文稿</vt:lpstr>
      <vt:lpstr>PowerPoint 演示文稿</vt:lpstr>
      <vt:lpstr>WeChat Mini Programme</vt:lpstr>
      <vt:lpstr>WeChat Mini Programme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Zhou, Flora (SHN-JMW)</dc:creator>
  <cp:lastModifiedBy>YanMing Zhang</cp:lastModifiedBy>
  <cp:revision>298</cp:revision>
  <dcterms:modified xsi:type="dcterms:W3CDTF">2019-11-18T07:33:54Z</dcterms:modified>
</cp:coreProperties>
</file>